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1" r:id="rId2"/>
  </p:sldMasterIdLst>
  <p:notesMasterIdLst>
    <p:notesMasterId r:id="rId56"/>
  </p:notesMasterIdLst>
  <p:handoutMasterIdLst>
    <p:handoutMasterId r:id="rId57"/>
  </p:handoutMasterIdLst>
  <p:sldIdLst>
    <p:sldId id="538" r:id="rId3"/>
    <p:sldId id="713" r:id="rId4"/>
    <p:sldId id="795" r:id="rId5"/>
    <p:sldId id="724" r:id="rId6"/>
    <p:sldId id="726" r:id="rId7"/>
    <p:sldId id="735" r:id="rId8"/>
    <p:sldId id="736" r:id="rId9"/>
    <p:sldId id="737" r:id="rId10"/>
    <p:sldId id="738" r:id="rId11"/>
    <p:sldId id="807" r:id="rId12"/>
    <p:sldId id="805" r:id="rId13"/>
    <p:sldId id="748" r:id="rId14"/>
    <p:sldId id="808" r:id="rId15"/>
    <p:sldId id="837" r:id="rId16"/>
    <p:sldId id="813" r:id="rId17"/>
    <p:sldId id="814" r:id="rId18"/>
    <p:sldId id="815" r:id="rId19"/>
    <p:sldId id="816" r:id="rId20"/>
    <p:sldId id="817" r:id="rId21"/>
    <p:sldId id="818" r:id="rId22"/>
    <p:sldId id="819" r:id="rId23"/>
    <p:sldId id="820" r:id="rId24"/>
    <p:sldId id="821" r:id="rId25"/>
    <p:sldId id="822" r:id="rId26"/>
    <p:sldId id="823" r:id="rId27"/>
    <p:sldId id="824" r:id="rId28"/>
    <p:sldId id="825" r:id="rId29"/>
    <p:sldId id="826" r:id="rId30"/>
    <p:sldId id="827" r:id="rId31"/>
    <p:sldId id="828" r:id="rId32"/>
    <p:sldId id="829" r:id="rId33"/>
    <p:sldId id="830" r:id="rId34"/>
    <p:sldId id="831" r:id="rId35"/>
    <p:sldId id="832" r:id="rId36"/>
    <p:sldId id="833" r:id="rId37"/>
    <p:sldId id="834" r:id="rId38"/>
    <p:sldId id="835" r:id="rId39"/>
    <p:sldId id="836" r:id="rId40"/>
    <p:sldId id="841" r:id="rId41"/>
    <p:sldId id="842" r:id="rId42"/>
    <p:sldId id="843" r:id="rId43"/>
    <p:sldId id="844" r:id="rId44"/>
    <p:sldId id="845" r:id="rId45"/>
    <p:sldId id="857" r:id="rId46"/>
    <p:sldId id="858" r:id="rId47"/>
    <p:sldId id="859" r:id="rId48"/>
    <p:sldId id="846" r:id="rId49"/>
    <p:sldId id="851" r:id="rId50"/>
    <p:sldId id="852" r:id="rId51"/>
    <p:sldId id="853" r:id="rId52"/>
    <p:sldId id="854" r:id="rId53"/>
    <p:sldId id="855" r:id="rId54"/>
    <p:sldId id="856" r:id="rId55"/>
  </p:sldIdLst>
  <p:sldSz cx="12192000" cy="6858000"/>
  <p:notesSz cx="6858000" cy="931386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guide id="3" pos="192" userDrawn="1">
          <p15:clr>
            <a:srgbClr val="A4A3A4"/>
          </p15:clr>
        </p15:guide>
        <p15:guide id="4" pos="748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3300"/>
    <a:srgbClr val="1F0C8E"/>
    <a:srgbClr val="FFFFFF"/>
    <a:srgbClr val="FF0066"/>
    <a:srgbClr val="FF3399"/>
    <a:srgbClr val="009900"/>
    <a:srgbClr val="D60093"/>
    <a:srgbClr val="CC0066"/>
    <a:srgbClr val="FF0000"/>
    <a:srgbClr val="FF99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538" autoAdjust="0"/>
    <p:restoredTop sz="95122" autoAdjust="0"/>
  </p:normalViewPr>
  <p:slideViewPr>
    <p:cSldViewPr showGuides="1">
      <p:cViewPr varScale="1">
        <p:scale>
          <a:sx n="83" d="100"/>
          <a:sy n="83" d="100"/>
        </p:scale>
        <p:origin x="538" y="62"/>
      </p:cViewPr>
      <p:guideLst>
        <p:guide orient="horz" pos="2160"/>
        <p:guide pos="3840"/>
        <p:guide pos="192"/>
        <p:guide pos="7488"/>
      </p:guideLst>
    </p:cSldViewPr>
  </p:slid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7" Type="http://schemas.openxmlformats.org/officeDocument/2006/relationships/slide" Target="slides/slide5.xml"/><Relationship Id="rId2" Type="http://schemas.openxmlformats.org/officeDocument/2006/relationships/slideMaster" Target="slideMasters/slideMaster1.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presProps" Target="presProps.xml"/><Relationship Id="rId5" Type="http://schemas.openxmlformats.org/officeDocument/2006/relationships/slide" Target="slides/slide3.xml"/><Relationship Id="rId61" Type="http://schemas.openxmlformats.org/officeDocument/2006/relationships/tableStyles" Target="tableStyle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notesMaster" Target="notesMasters/notesMaster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viewProps" Target="view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1" Type="http://schemas.openxmlformats.org/officeDocument/2006/relationships/customXml" Target="../customXml/item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handoutMaster" Target="handoutMasters/handoutMaster1.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2" y="3"/>
            <a:ext cx="2971372" cy="467849"/>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295" y="3"/>
            <a:ext cx="2972539" cy="467849"/>
          </a:xfrm>
          <a:prstGeom prst="rect">
            <a:avLst/>
          </a:prstGeom>
        </p:spPr>
        <p:txBody>
          <a:bodyPr vert="horz" lIns="91440" tIns="45720" rIns="91440" bIns="45720" rtlCol="0"/>
          <a:lstStyle>
            <a:lvl1pPr algn="r">
              <a:defRPr sz="1200"/>
            </a:lvl1pPr>
          </a:lstStyle>
          <a:p>
            <a:fld id="{52B78F2A-59AF-4063-8247-742340A61E80}" type="datetimeFigureOut">
              <a:rPr lang="en-US" smtClean="0"/>
              <a:pPr/>
              <a:t>3/24/2024</a:t>
            </a:fld>
            <a:endParaRPr lang="en-US"/>
          </a:p>
        </p:txBody>
      </p:sp>
      <p:sp>
        <p:nvSpPr>
          <p:cNvPr id="4" name="Footer Placeholder 3"/>
          <p:cNvSpPr>
            <a:spLocks noGrp="1"/>
          </p:cNvSpPr>
          <p:nvPr>
            <p:ph type="ftr" sz="quarter" idx="2"/>
          </p:nvPr>
        </p:nvSpPr>
        <p:spPr>
          <a:xfrm>
            <a:off x="2" y="8846022"/>
            <a:ext cx="2971372" cy="46784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295" y="8846022"/>
            <a:ext cx="2972539" cy="467847"/>
          </a:xfrm>
          <a:prstGeom prst="rect">
            <a:avLst/>
          </a:prstGeom>
        </p:spPr>
        <p:txBody>
          <a:bodyPr vert="horz" lIns="91440" tIns="45720" rIns="91440" bIns="45720" rtlCol="0" anchor="b"/>
          <a:lstStyle>
            <a:lvl1pPr algn="r">
              <a:defRPr sz="1200"/>
            </a:lvl1pPr>
          </a:lstStyle>
          <a:p>
            <a:fld id="{28C46BC3-909A-40F1-9CA9-EF91CBAB4D9E}" type="slidenum">
              <a:rPr lang="en-US" smtClean="0"/>
              <a:pPr/>
              <a:t>‹#›</a:t>
            </a:fld>
            <a:endParaRPr lang="en-US"/>
          </a:p>
        </p:txBody>
      </p:sp>
    </p:spTree>
    <p:extLst>
      <p:ext uri="{BB962C8B-B14F-4D97-AF65-F5344CB8AC3E}">
        <p14:creationId xmlns:p14="http://schemas.microsoft.com/office/powerpoint/2010/main" val="211358423"/>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11.375" units="1/deg"/>
          <inkml:channelProperty channel="T" name="resolution" value="1" units="1/dev"/>
        </inkml:channelProperties>
      </inkml:inkSource>
      <inkml:timestamp xml:id="ts0" timeString="2024-03-13T17:46:44.760"/>
    </inkml:context>
    <inkml:brush xml:id="br0">
      <inkml:brushProperty name="width" value="0.05292" units="cm"/>
      <inkml:brushProperty name="height" value="0.05292" units="cm"/>
      <inkml:brushProperty name="color" value="#002060"/>
    </inkml:brush>
  </inkml:definitions>
  <inkml:trace contextRef="#ctx0" brushRef="#br0">3592 7086 108 0,'0'0'150'0,"0"0"454"16,0 0-463-16,0 0-35 15,0 0 7-15,0 0-29 16,0 0-21-16,0-42-12 16,0 39-7-16,0 0-2 0,3 0-1 15,-3 3 2-15,0-4 5 16,0 4-1-16,0-3-15 15,0 3 0-15,0 0-6 16,0 0-2-16,0 0 1 16,0 0 5-16,0 0 1 15,0 0 12-15,0 0 4 16,0 0-2-16,0 0-3 16,0 3-9-16,0 4-10 15,-3 3-1-15,0 5 6 16,-4 3 6-16,2 1 5 15,-2 4 2-15,1 1-4 16,-3-1-3-16,3 2-1 0,0-1-2 16,0-1-7-16,3-1-1 15,-2 0-2-15,1 0-3 16,1-2-2-16,2-2-2 16,1-3-1-16,-2 1-1 15,1-2-3-15,1 1 0 16,-2-2-2-16,1 0-6 15,-1-2 1-15,1 0 4 16,1-4-5-16,-2 1 0 16,2-1 6-16,0 0-6 15,-1 1 0-15,-1 1 0 16,-1 0 5-16,0 0-4 16,3 0 4-16,-3 0-4 15,3 1-2-15,-4 0 2 0,4 1-1 16,-3 1 5-16,0-1 0 15,3 1-5-15,-3-3 0 16,1 2 0-16,1-1 1 16,-1-1-1-16,2-1 5 15,-1 0-4-15,-1 3 4 16,1-3-5-16,-1 1 0 16,1-1 7-16,-1-1-7 15,1 2 0-15,1 0 5 16,-2-3-5-16,1 1 0 15,-3 0 0-15,2 2 0 16,-1-1-1-16,0 1 2 0,3-3-1 16,-3 2 0-1,3-4 0-15,0 0-1 0,0 0 0 16,-3 1 0-16,3 0 0 16,0 0 0-16,0-3 0 15,0 1 0-15,0-3-1 16,0 0-11-16,0 0-21 15,0 0-34-15,0-20-80 16,3 0-159-16,3-2-379 0</inkml:trace>
  <inkml:trace contextRef="#ctx0" brushRef="#br0" timeOffset="23347.74">3592 7031 199 0,'0'0'188'0,"0"0"-100"16,0 0 24-16,0 0-51 0,0 0-31 15,0 0 90-15,0 0 42 31,45 4-97-31,-42-4 0 0,2 2 3 0,0-1-6 16,0 1-2-16,1-1-5 16,1 1-2-16,1-1 8 31,2 0 8-31,4 1 6 0,-1-1-11 0,-1 1-14 16,3-1 2-16,0 1-9 15,0-1-2-15,4 2 1 16,0 0-7-16,-2 0-13 15,7-2-9-15,-2 2-7 0,2-2 6 16,0 1 3-16,3 1 7 16,0-2 2-16,-2-1 1 15,3 3 0-15,-1-2 3 16,-1-1-13-16,-1 0-3 16,2 0 3-16,1 0 2 15,-1 0-8-15,3 0 4 16,1 0-5-16,-1 0-7 15,0 0 0-15,-2 0 1 16,-1 0 4-16,-3 0-5 16,0 0 6-16,0 0-5 15,-2 0 4-15,-2 1-6 16,2-1 1-16,-3 2 7 16,5-2-7-16,-3 1 0 0,6 0 5 15,-2 1-5-15,0-1 0 16,1 0 0-16,1 2-1 15,-2-1 1-15,-1-1 1 16,0 1-1-16,-6-2 0 16,3 1 5-16,-4-1-5 15,-3 0 0-15,0 1 0 16,-3-1 0-16,-2 0 0 0,-1 0 0 16,2 2-1-1,4-1 0-15,0 2 1 0,3-3 0 16,5 3-1-16,2-2 1 15,6 2-1-15,3-1 2 16,3-1-1-16,4 0 0 16,-1-1 0-16,7 0 1 15,-1 2 5-15,1-2 8 16,-3 0-8-16,2 2-6 16,-3-2 7-16,0 1-7 15,-1 0 1-15,0-1 5 16,-2 0-6-16,-5 0 0 15,3 0 5-15,-6 0-5 16,-4 0 0-16,-3 0 1 16,-3 0-1-16,0 0 0 0,-5 0 0 15,2 0 0-15,0 0-1 16,3 0 0-16,3 0 1 16,-2 0-1-16,5 0 0 15,0 0 0-15,1 0 0 16,2 0 0-16,0 0 0 15,0 0 1-15,3 0 0 16,3-1-1-16,-1 1 1 16,4-1 0-16,3-1 1 15,2 0 5-15,3 1 8 16,2 1-9-16,-1 0-5 16,1 0 6-16,-1-1-6 15,1 1 1-15,-7-3 4 0,4 1 0 16,-3 0 0-1,2 0-4-15,-3-1 4 0,-2 2-4 16,0-1 4-16,-1 2-5 16,-3-1 0-16,0 0 1 15,-3 1-1-15,-2-2 7 16,-1 2-7-16,-2 0-1 16,-1-1 1-16,3 1 1 15,-2-2-1-15,2 1 0 16,1-1 1-16,1 1-1 15,-1 1-1-15,5 0 0 16,0-1 0-16,2 1 0 16,1 0 1-16,2-2-1 15,0 1 1-15,4 1 0 0,0-1 0 16,1-1 6-16,3 1-7 16,-1 1 1-1,1-1 1-15,1-2-1 0,2 3 1 16,1 0-2-16,0-1 6 15,0 1-5-15,1-3-1 16,-2 3 2-16,2-2-1 16,-2 1 1-16,-1-1 5 15,0 1-6-15,-2 0 0 16,1-1 1-16,-2 1-1 16,1-2 0-16,-2 3 1 15,2-2-1-15,-4 2 0 16,-2-1 0-16,-1 1-1 0,-5 0 1 15,-1 0-1-15,-2 0 0 16,-4 0 0-16,-4-1 1 16,-1 1-1-1,-1 0 1-15,-2 0 0 0,-2 0 0 16,0-2-1-16,1 2 0 16,2 0 1-16,-1 0-1 15,3 0 0-15,1 0 0 16,2 0 0-16,0 0 1 15,2 0-1-15,3 0 1 16,0 0-1-16,-2 0 1 16,2 0 0-16,-3 0-1 15,0 0 0-15,-2 0 1 16,-4 0 6-16,0 0-7 16,-3 0 1-16,-3 0 0 0,-2 0 1 15,-5 0-1-15,-1 0 0 16,-3 0 0-16,-2 0 0 15,1 0-1-15,0 0 1 16,6 0-1-16,-2 0 0 16,6 0 0-16,1 0-1 15,5 0 1-15,5 0 1 16,3 0 0-16,4 0-1 16,5 0 1-16,3 0 0 15,0 0 0-15,1 0 1 16,2 0 4-16,-3 0-6 0,-2 0 6 15,-2 0 3 1,-6 0-7-16,-11 0-1 0,1 0 0 16,-7 0 0-16,-3 0-1 15,0 0 1-15,1 0-1 16,-2 0 1-16,2 0-1 16,-1 0 1-16,0 0-1 15,3 0 1-15,0-1-1 16,1-1 0-16,-2 2 1 15,4-1-1-15,-2-1 1 16,-1 0-1-16,2-1 0 16,0 1 1-16,3-1-1 15,-2-1 0-15,1 1 2 16,5 0-2-16,-5 2 0 0,4 0 0 16,-1 0 0-16,-2-1 0 15,-1 0 0-15,0-1 0 16,-1 2 0-16,-2-2 1 15,0 2-1-15,-2-2 0 16,0 2 1-16,-1 0-1 16,-1 1 0-16,0-2 0 15,0 1 0-15,0-1-1 16,0 1 1-16,1-1 0 16,1 1 0-16,1-2 0 15,-5 2 0-15,2 1-1 16,-5-2 1-16,1 1-2 15,0 1 1-15,-1-2 1 0,-3 2 0 16,1-1-1 0,-2 1 1-16,0 0-1 0,-2 0 1 15,-1 0 0-15,0 0 0 16,0 0 0-16,0 0 0 16,0 0 0-16,0 0 0 15,0 0-1-15,0 0 1 16,2 0 0-16,-2 0 0 15,0 0 0-15,0 0 1 16,0 0-1-16,0 0 0 16,0 0 0-16,0 0 0 15,0 0 1-15,0 0 0 16,0 0 0-16,0 0 1 16,0 0-2-16,0 0 1 15,0 0 0-15,0 0-1 0,0 0 1 16,0 0 5-1,0 0-5-15,0 0 0 0,0 0 0 16,0 0 0-16,0 0 0 16,0 0-1-16,0 0 1 15,0 1 1-15,0 1-1 16,0 1 1-16,0 0-1 16,0 1 7-16,0 0-7 15,0 2 0-15,-2-1 5 16,-1 3-4-16,2 1-1 15,-1-2 5-15,-1 3-6 16,0-1 6-16,2 1-4 16,-2 0-1-16,0-2 9 0,0 0-9 15,2 2 1-15,-1-1-2 16,-1 1 0-16,2-1 1 16,-1 3 0-16,-1-1 0 15,3 0-1-15,-3 1 1 16,1-1 1-16,-1 0-2 15,0-1 2-15,2 0-1 16,-3-1-1-16,1-1 1 16,1-1 0-16,1-1-1 15,-1 0 1-15,1 3 0 16,-1 0 0-16,-1-3 1 16,2 3-1-16,-1-1 0 0,1 0 0 15,-1 0-1 1,-1-1 1-16,2 2 0 0,-5-2 0 15,3 0 1-15,3 0-2 16,-2-2 1-16,1 1 0 16,-1-1-1-16,1 1 1 15,-1 1-1-15,-1 2 1 16,2-3-1-16,1 2 1 16,-2-1 0-16,1 2-1 15,-1-1 1-15,-1 0 0 16,2 4 0-16,-2-1 0 15,-1 0 1-15,2 1 4 16,-1-1-5-16,0 0 0 16,2-1 5-16,-1 0-5 15,-1 0 1-15,3 0 5 0,-3-2-5 16,3 0 4-16,0 2-4 16,0-3-2-16,-2 2 1 15,2 1 1-15,-1-1-1 16,-1 0 0-16,1-1 0 15,1 1 0-15,-2-2 1 16,2 0-1-16,-1-1 0 16,1 0 0-16,0-3 0 15,0 1-1-15,0 2 1 16,0-3 0-16,0 1-1 16,0 1 0-16,0-1 1 15,0 0-1-15,0 1 0 16,0-1 0-16,0 0 0 0,0 1 0 15,0-3 0 1,0 2 0-16,0-1 0 0,0 1 0 16,0 0 0-16,0-2-1 15,0 1 1-15,0 1 0 16,1 0 0-16,1 1 0 16,-2 0 0-16,1 2 1 15,-1 1-1-15,2-1 1 16,-2 0-1-16,0 1 1 15,0 0-1-15,0 2 0 16,0-1 0-16,1-2 0 16,-1 0 0-16,0-1 0 0,0 1 0 15,0-3 0-15,0-2 0 16,0 2 0-16,0-1-1 16,0-2-5-16,0-1-14 15,0 0-19-15,0 0-36 16,-6-3-82-16,-5-9-198 15,-3-4-837-15</inkml:trace>
  <inkml:trace contextRef="#ctx0" brushRef="#br0" timeOffset="24426.09">10646 7690 354 0,'0'0'502'0,"0"0"-329"16,0 0 37-16,0 0-39 15,0 0 24-15,0 0-16 16,0 0-49-16,0 0-49 16,0 0-24-16,0 0-11 15,0 0-8-15,0 0-12 16,4 0 2-16,4 3 21 0,0 3-9 15,2 2 6-15,-1 3-5 16,1-1 1 0,2 2-15-16,-1 0-2 0,-2 0-7 15,1-2-6-15,-1 3-1 16,0-3-2-16,1 2-8 31,-1-2 5-31,-1-2-5 0,1 2 0 0,0-1 5 16,-3-2 0-16,-2 1 2 15,-1-2-1-15,0 0-6 16,-1-4 0-16,-1 1 6 16,1-2-6-16,-2 1 0 15,1-1 0-15,-1 0 0 0,0 2 0 16,2-3 0-16,0 1 0 16,-2 2-1-16,2-3 0 15,-2 2 0-15,1-1 0 16,1-1 0-16,-1 0 0 15,-1 2 0-15,0-2 0 16,2 0 0-16,-2 0 1 16,0 0-1-16,1 0 1 15,-1 0-1-15,2 0 1 16,-2 0-1-16,3 0 0 16,0 0 7-16,2 0-1 15,-1-5-6-15,5-4 1 16,0-1 1-16,3-4-1 0,3-2-1 15,0-1 2 1,1 0-2-16,1 0-1 0,0 1 0 16,-3-1 1-16,4 2-1 15,-6 2 1-15,-1 2-1 16,-3 0 0-16,-2 3 0 16,-1 2-6-16,-2 3 7 15,-3 2-1-15,1 1 1 16,-1 0 0-16,0 0-6 15,0 0-11-15,0 0 3 16,0 0-1-16,0 0 0 16,0 0-14-16,-1 0-48 15,-2 0-46-15,-8 0-75 16,3 0-365-16,-3 0-772 0</inkml:trace>
  <inkml:trace contextRef="#ctx0" brushRef="#br0" timeOffset="25992.14">3292 7559 776 0,'0'0'226'0,"0"0"-142"15,0 0 2-15,0 0 40 16,0 0 27-16,0 0 4 16,0 0-20-16,0-10-41 15,0 10-18-15,0 0-15 16,0 0-11-16,0 0-2 16,0 0-3-16,2 0-4 15,-1 0-13-15,4 0-11 16,-2 0 13-16,7 1 5 15,-4 6-10-15,3 3 7 0,0 0 8 16,1 5-17 0,1-1-7-16,-2 7 4 0,3 1-7 15,-2 1 1 1,-2 1 6-16,2-2-7 0,-1-3-4 16,-1-2 2-16,-2-3-4 15,-1-1-2-15,-2-4-1 16,-1-3 0-16,1 0-4 15,-3-2-1-15,3-1 0 16,-3-1 5-16,3 1-5 16,-3-1 0-16,0 0 0 15,3-1-1-15,-3-1 0 0,0 1-1 16,0 1 1 0,3-2 0-16,-3 0 0 0,0 1-6 15,0-1-2-15,0 0-7 16,0 0-10-16,0 0-24 15,0 0-41-15,0 0-44 16,0 1-97-16,0-1-277 16,0 0-290-16</inkml:trace>
  <inkml:trace contextRef="#ctx0" brushRef="#br0" timeOffset="26539.02">3491 7761 644 0,'0'0'185'0,"0"0"-80"15,0 0-15-15,0 0 40 16,0 0 19-16,0 0 12 15,0 0-5-15,38 0 1 16,-27 0-38-16,8-6-46 16,1-2-15-16,4-4-12 15,1-1-3-15,3-2-5 16,-1 0-7-16,-1 1 0 16,-1 1 0-16,-6 3-9 15,-5 1-3-15,-4 4-8 16,-4 0-2-16,-4 4 5 15,-2 1-5-15,0 0 0 0,0 0-8 16,0 0 6-16,0 0-7 16,0 0-62-16,0 0-67 15,0 0-130-15,0 0-369 0</inkml:trace>
  <inkml:trace contextRef="#ctx0" brushRef="#br0" timeOffset="28780.06">7871 6274 468 0,'0'0'251'16,"0"0"-143"-16,0 0 12 15,0 0 10-15,0 0 2 0,0 0-21 16,0 0-18-16,1 0 9 16,-1 0-5-16,0 0 1 15,0 0-11-15,0 0-21 16,0 0-22-16,0 0-12 16,0 0-1-16,0 0-4 15,0 0-4-15,0 0 7 16,0 0 0-16,0 0-7 15,0 0-2-15,0 0 0 16,0 1 1-16,0 2-6 16,0 1-1-16,0 6 3 15,0 3 20-15,-1 5 14 0,-5 5-3 16,2 5-12-16,-2 3 0 16,1 2 0-16,-1 3-7 15,-1-2-4-15,1-1 0 16,1-4-7-16,2 0-3 15,-1-4-2-15,1-2 2 16,0 0-3-16,0 0-2 16,-1-3-2-16,1-1-8 15,0 1 11-15,-2-3-4 16,2-2-7-16,3 0-1 0,-3-3 6 16,3-1-5-16,-3-1 0 15,3-1 0-15,-3-2 1 16,1 0-1-16,1 1 0 15,1-3 0-15,-2 0 0 16,2 2-1-16,-1-1 1 16,-2 1-1-16,2 2 0 15,-1-2 0-15,1-1 1 16,-1 1-1-16,1 0 1 16,-1 1-1-16,1-3 1 15,-1 1-1-15,2 1 1 16,-1-1-1-16,1 0 0 15,-2-3 0-15,1 1 0 16,1 3 0-16,-2-2 0 0,1-1 1 16,-1 2-1-1,1-2 0-15,-1 1 0 0,-1-3 1 16,3 2-1-16,0-2 0 16,0 0 0-16,0 1 0 15,0-3-1-15,0 0 1 16,0 0 0-16,0 0 0 15,0 0 0-15,0 0-1 16,0 0-31-16,0 0-29 16,0 0-37-16,-4-18-101 15,4 0-281-15,-3-3-501 0</inkml:trace>
  <inkml:trace contextRef="#ctx0" brushRef="#br0" timeOffset="38949.13">4495 6559 180 0,'0'0'167'16,"0"0"411"-16,0 0-468 16,0 0-51-16,0 0 65 15,0 0 34-15,3-46-14 16,-3 41-26-16,0 0-6 16,0 1 9-16,0 4-18 15,0 0-17-15,0 0-19 16,0 0-16-16,0 0-17 15,0 0-9-15,0 4 2 16,0 8-8-16,-5 6 18 16,-1 5 15-16,-1 3 4 0,-2 6-5 15,3 1-17-15,-3 0 0 16,0 0-9-16,2-4-10 16,-1-2-7-16,-1-7-1 15,2-3-1-15,4-4-5 16,0-5-1-16,1-6 0 15,1 0 0-15,1-1 1 16,0-1-1-16,0 0 0 16,-2 2-14-16,2-2-11 15,0 0-18-15,-1 0-18 16,1 0-56-16,0 0-81 16,0 0-58-16,0-2-81 15,-2-8-43-15,2-6-559 0</inkml:trace>
  <inkml:trace contextRef="#ctx0" brushRef="#br0" timeOffset="40203.03">4307 6470 502 0,'0'0'489'15,"0"0"-406"-15,0 0-5 16,0 0 35-16,0 0-9 16,0 0-29-16,0 0-6 15,-9 1-7-15,9-1 2 16,0 0-1-16,0 0 1 15,0 0-5-15,6 0-5 16,4 2 34-16,8-1-14 16,6-1 6-16,8 0-20 0,6 0 5 15,10-1-6 1,6-6-16-16,5-2 0 0,4 1-13 16,-2-3-6-16,-3 5-7 15,-6-2-8-15,-11 4-7 16,-10 2 4-16,-13-2 1 15,-6 4-6-15,-9 0 0 16,-3 0 6-16,0 0-6 16,0 0 6-16,0 0 13 15,0 0-10-15,0 0-10 16,-3 0-14-16,0 0-29 16,-6 2-55-16,0 2-74 15,-9 1-139-15,2 1-242 0,-2-2-635 16</inkml:trace>
  <inkml:trace contextRef="#ctx0" brushRef="#br0" timeOffset="40828.08">4665 6582 67 0,'0'0'43'0,"0"0"-42"0,0 0 391 16,0 0-87-16,0 0-123 15,0 0-10-15,0 0 26 16,15-17 17-16,-15 17-28 16,0 0-53-16,0 0-35 15,0 0-31-15,0 0-6 16,-3 8 15-16,-3 3-24 16,-3 7 18-16,-3 8-16 15,1 3-3-15,-3 5-14 16,0 2-11-16,-1 0 3 15,2-2-14-15,1-3-4 16,3-4-12-16,0-8 10 16,6-4-10-16,1-4-1 0,1-6-6 15,1-4-23-15,0-1-29 16,0 0-45-16,0-1-23 16,0-11-49-16,6-11-146 15,3 3-228-15,-6-1-405 0</inkml:trace>
  <inkml:trace contextRef="#ctx0" brushRef="#br0" timeOffset="41578.35">4678 6631 32 0,'0'0'76'0,"0"0"534"16,0 0-464-16,0 0-12 16,0 0-47-16,0 0-4 15,0 0 28-15,88-49-5 16,-76 45-19-16,0 3-19 15,-3-1 15-15,-3 2-20 16,0 0-41-16,0 0 0 16,-2 0 30-16,1 0-37 0,-2 0-14 15,-3 6-1-15,3 0 19 16,-3 0 26-16,0 5-11 16,0-1 8-16,-3 3 39 15,-9 1-8-15,-3-1-11 16,-4 3 6-16,-4 1-16 15,-1-2-14-15,2 0 1 16,0-3-2-16,5-2 0 16,3-3-19-16,3-3-7 15,5-2-3-15,3 0-7 16,1-2-1-16,2 0 0 16,0 0-1-16,0 0 0 15,0 0-5-15,0 0-6 0,0 0 12 16,0 0-1-1,0 0 1-15,0 0 7 0,2 0-7 16,1 0-7-16,3 0 4 16,5 2 3-16,5 5 23 15,2 0-9-15,6 3-5 16,4-1 1-16,2 1 2 16,1-3-2-16,-1-2 4 15,0-2 1-15,-6-3-5 16,-6 0 3-16,-8 0-12 15,-4 0 8-15,-3 0 1 16,-3 0 5-16,0 0-4 16,0 1 3-16,0-1-2 15,0 0-6-15,0 2-4 16,0-2-2-16,0 0-2 0,0 0-32 16,0 0-46-16,0 0-76 15,0-2-118-15,0-2-296 16,-3-1-545-16</inkml:trace>
  <inkml:trace contextRef="#ctx0" brushRef="#br0" timeOffset="42281.42">5081 6589 93 0,'0'0'15'0,"0"0"11"0,0 0 558 16,0 0-414-16,0 0 6 16,0 0-19-16,0 0-20 15,15-42-13-15,-15 41-5 16,0 1-10-16,0 0-5 15,0 0-22-15,0 0-29 16,0 5-15-16,-1 9 10 16,-5 9 47-16,-2 6-21 15,-1 4 13-15,-1 4-17 16,4-2-9-16,0-1-21 16,4-3 3-16,2-4-12 15,0-6-14-15,0-6-15 16,3-6-1-16,8-5-1 0,8-4-7 15,3 0 7 1,5-11 1-16,3-10 15 0,1-8-16 16,-1-4 9-16,-7-5-3 15,1 0-5-15,-8 1 7 16,-7 3-7-16,-3 5 10 16,-3 6-5-16,0 4-5 15,-1 6-1-15,-2 0 1 16,0 7 0-16,0 3-1 15,0 3-1-15,0 0-12 16,0 0-13-16,0 0-5 16,0 0-19-16,0 0-39 15,0 5-74-15,0-1-188 16,1 0-360-16</inkml:trace>
  <inkml:trace contextRef="#ctx0" brushRef="#br0" timeOffset="42734.9">5541 6525 866 0,'0'0'369'0,"0"0"-143"16,0 0 33-16,0 0-30 15,0 0-59-15,0 0-61 16,0 0-20-16,-11 20-27 15,-2 4-6-15,-1 4 8 16,1 4-24-16,-2 2-18 16,5 0-1-16,1-3-9 15,0-3-4-15,1-2-7 16,1-6-1-16,2-5 0 0,1-5-1 16,1-3-20-16,1-4-28 15,2-2-30 1,0-1-70-16,0 0-68 0,0-3-57 15,0-7-73-15,0-1-412 0</inkml:trace>
  <inkml:trace contextRef="#ctx0" brushRef="#br0" timeOffset="43063.2298">5503 6516 139 0,'0'0'79'16,"0"0"202"-16,0 0-63 0,0 0-78 15,0 0 22-15,0 0 10 16,0 0-11-16,72-15-17 16,-60 13-26-16,3-1-24 15,-3 0-8-15,6 1-2 16,-2-1-24-16,5 1-31 15,0-2-7-15,-3 0-1 16,4 1-9-16,-3 1-4 16,-5-1-8-16,-2 0 2 15,-5 2 3-15,-4 1-5 16,-3 0-52-16,0 0-155 16,-6 0-334-16,-10 3-473 0</inkml:trace>
  <inkml:trace contextRef="#ctx0" brushRef="#br0" timeOffset="43532.92">5457 6706 12 0,'0'0'646'16,"0"0"-160"-16,0 0-304 15,0 0 62-15,0 0-23 16,0 0-71-16,0 0-62 16,-3-1-19-16,5 0-19 15,7-2 9-15,1 2-12 16,5-2-20-16,1-1 9 16,4 2-4-16,4-2-11 0,1-2-12 15,2 2-8-15,-5-2 0 16,1 2-1-16,-7 1 0 15,-4 0-13-15,-6 3-52 16,-3 0-15-16,-3 0-16 16,0 0-37-16,-12 6-141 15,-2 1-232-15,0 2-187 0</inkml:trace>
  <inkml:trace contextRef="#ctx0" brushRef="#br0" timeOffset="44019.58">5414 6867 116 0,'0'0'1'0,"0"0"850"16,0 0-666-16,0 0-26 16,0 0 7-16,0 0 17 15,0 0-28-15,-3 2-51 16,6-2-18-16,7 0 23 15,5 0-16-15,5 0-15 16,2 0-13-16,8 0-1 16,4-2-23-16,5-8-17 15,4 1-6-15,2-2-8 16,-2-2-8-16,-1 2 4 0,-5 0-5 16,-2 2 12-1,-10 5-11-15,-6 2-1 0,-8 1 0 16,-8 1 1-16,-3 0-1 15,0 0-1-15,0 0-54 16,0 0-61-16,-6 0-120 16,-2 0-389-16,0-3-822 0</inkml:trace>
  <inkml:trace contextRef="#ctx0" brushRef="#br0" timeOffset="48444.42">8781 6632 68 0,'0'0'59'16,"0"0"146"-16,0 0 319 0,0 0-367 15,0 0 40-15,0 0 10 16,0 0 7-16,32-39-11 15,-32 37-58-15,0 2-35 16,0 0-20-16,0 0-22 16,0 0-27-16,0 0-4 15,0 10-4-15,0 6 20 16,-2 5 14-16,-1 8-20 16,-3 5-8-16,1 4-6 15,0 0-2-15,-1-1-15 0,1-3-5 16,-1-4-5-16,2-6-5 15,1-4 0-15,1-7 1 16,-1-4-1-16,3-5-1 16,0-4-9-16,0 0-20 15,0 0-20-15,0 0-16 16,0-6-48-16,0-4-45 16,0 0-34-16,-4-10-134 15,1 7-168-15,0-2-289 0</inkml:trace>
  <inkml:trace contextRef="#ctx0" brushRef="#br0" timeOffset="48788.58">8841 6614 65 0,'0'0'871'0,"0"0"-631"15,0 0-113-15,0 0-2 16,0 0 38-16,0 0-13 16,0 0-17-16,76-27-33 15,-45 21-35-15,3-1-13 0,1 0-7 16,-1 0-8-16,-4 1-7 15,-2 1 2-15,-8 1-13 16,-4 1-13-16,-8 2-5 16,-5 1-1-16,-3 0-69 15,0 0-137-15,-3 6-101 16,-8 6-40-16,-2-2-394 0</inkml:trace>
  <inkml:trace contextRef="#ctx0" brushRef="#br0" timeOffset="49070.28">8850 6725 41 0,'0'0'1044'16,"0"0"-837"-16,0 0-136 15,0 0 22-15,0 0 44 16,0 0 4-16,0 0-9 15,21 35-24-15,-1-28-29 16,3-4-29-16,4 0-6 16,4-3-5-16,1 0-7 15,-1 0-5-15,-1-3-11 16,-3-4-16-16,-5-2-5 16,-7 1-39-16,-2 3-72 0,-10-1-136 15,-3 3-304 1,0 2-709-16</inkml:trace>
  <inkml:trace contextRef="#ctx0" brushRef="#br0" timeOffset="49742.18">9459 6528 28 0,'0'0'1173'0,"0"0"-1022"0,0 0-77 16,0 0 82-16,0 0 14 15,0 0-79-15,0 0-12 16,-63 54-7-16,42-22 4 15,-2 3-12-15,1 2-3 16,1-2-14-16,3-2-11 16,2-1-10-16,4-8-8 15,2-6-12-15,5-5-5 16,2-8 4-16,3-3-5 0,0-2-17 16,0 0-16-1,5-9 29-15,5-5-5 16,2-5 6-16,4-1-18 0,1-3 9 15,1-5 5-15,0 1 6 16,1-3-17-16,2 1 9 16,-2 1 0-16,2 0 2 15,0 4 6-15,-3 2-3 16,-2 6 4-16,-2 1 1 16,-5 7 5-16,-2 2 3 15,-4 5 10-15,-3 1 11 16,2 0 2-16,-1 0-5 15,1 7-2-15,1 8 28 16,1 7-10-16,1 4 2 16,2 4-4-16,-1 4-8 0,-3-2-3 15,3 0-15-15,2-4-5 16,-4-5-8-16,0-1-1 16,-1-7 5-16,0-3-6 15,-1-5-1-15,-2-3-10 16,1-1-35-16,-1-2-16 15,0-1-42-15,0 0-66 16,-1 0-76-16,-11-8-336 16,-3 1-341-16</inkml:trace>
  <inkml:trace contextRef="#ctx0" brushRef="#br0" timeOffset="49992.2198">9336 6706 38 0,'0'0'802'15,"0"0"-549"-15,0 0-153 16,0 0 38-16,0 0 33 16,0 0 8-16,0 0-27 15,27 16-45-15,-3-16-40 16,3 0-33-16,2 0-21 15,3-7-6-15,-4 0-7 16,8-1-66-16,-9 1-135 16,-9 1-310-16</inkml:trace>
  <inkml:trace contextRef="#ctx0" brushRef="#br0" timeOffset="50633.32">9767 6550 581 0,'0'0'501'0,"0"0"-391"0,0 0 29 16,0 0 37-16,0 0-25 15,0 0-43-15,0 0-33 16,0-8-14-16,0 8-4 16,0 0 2-16,0 0 2 15,0 1 17-15,0 7 18 16,0 5-14-16,0 4-8 16,0 6-15-16,-4 5-17 15,-2 1-2-15,-2 3-4 16,0 2-15-16,0-5-4 15,2-3-5-15,1-6-3 16,1-4-1-16,0-3-2 16,1-5 3-16,1-1-8 15,2-3 5-15,0-2-5 16,0 0 0-16,0-2-1 16,0 0 0-16,0 0-1 0,0 0-4 15,0 0 5-15,0 0 0 16,0 0 0-16,0 0 0 15,0 0-2-15,3 0-8 16,12 0 9-16,3-4-1 16,6-1 2-16,3-2 0 15,1-3-6-15,2 0 6 16,-2 1 0-16,-1 0-7 16,-3 2-5-16,-5 3 1 15,-7-1 9-15,-3 4-9 16,-7 1 10-16,-2 0-1 0,0 0-13 15,0 0-19-15,-3 0-45 16,-5 0-85-16,1 1-179 16,1-1-444-16</inkml:trace>
  <inkml:trace contextRef="#ctx0" brushRef="#br0" timeOffset="51149.7898">10300 6506 1134 0,'0'0'192'0,"0"0"-136"15,0 0-25-15,0 0 64 16,0 0 37-16,0 0-3 15,0 0-23-15,-40-3-60 16,19 12-18-16,1 2 14 16,-5 4 16-16,6 0-24 15,1 3-12-15,1-1 2 16,8 1 4-16,5 0-16 16,4-4-3-16,0-1 2 15,6-3-11-15,10-2 0 0,4-4 0 16,2 0 1-1,3-3 12-15,-2 2-7 0,-2 0-4 16,-4 1-1-16,-3 3 0 16,-6 2-1-16,-4 1-1 15,-4 3 1-15,0-1 22 16,-10 3 16-16,-7 3-2 16,-4-3 4-16,-1 0-8 15,1-3-7-15,-3-1-5 16,3-2-4-16,3-2-7 15,0-3-3-15,8 1-5 16,0-5 0-16,4 0-1 16,1 0-2-16,2 0-38 15,3 0-44-15,-3 0-83 16,1 0-150-16,2 0-328 0</inkml:trace>
  <inkml:trace contextRef="#ctx0" brushRef="#br0" timeOffset="51524.7198">10537 6521 421 0,'0'0'965'15,"0"0"-710"-15,0 0-125 0,0 0 36 16,0 0 31-16,0 0-69 16,0 0-18-16,-7 42-9 15,1-17-33-15,-3 2-19 16,4 1-18-16,1-2-16 16,-1-2-6-16,1-2-1 15,-1-2-7-15,1-3 1 16,-3-2-2-16,1-2-5 15,-2-1-44-15,5-4-24 16,-2-2-43-16,4-3-51 16,-2-3-90-16,3-3-119 15,0-10-282-15,0-3-248 0</inkml:trace>
  <inkml:trace contextRef="#ctx0" brushRef="#br0" timeOffset="51806.01">10533 6481 937 0,'0'0'325'16,"0"0"-178"-16,0 0 66 16,0 0 8-16,0 0-64 15,0 0-43-15,0 0-30 16,85-17-19-16,-60 14-21 0,5 1-23 15,4-3-11 1,2 1-8-16,1 0 7 0,-1 0-9 16,-3 2 0-16,-8 2 0 15,-7 0-1-15,-9 0-45 16,-9 0-93-16,-9 7-147 16,-13 3-111-16,-5 0-376 0</inkml:trace>
  <inkml:trace contextRef="#ctx0" brushRef="#br0" timeOffset="52291.82">10497 6689 127 0,'0'0'28'0,"0"0"795"0,0 0-567 15,0 0-56-15,0 0 59 16,0 0-23-16,0 0-66 16,-3 4-30-16,3-4-25 15,0 2-35-15,3 0-20 16,10 1-1-16,10-3-11 16,5 0-14-16,5 0-13 15,1 0-14-15,2-5-5 16,-3-2-1-16,1-1-1 15,-4 1 6-15,-8 1-6 0,-4 2 0 16,-7 2-6 0,-8 1-3-16,-3 1-18 0,0 0-26 15,-2 0-78-15,-20 7-93 16,7 2-165-16,-3-2-420 0</inkml:trace>
  <inkml:trace contextRef="#ctx0" brushRef="#br0" timeOffset="52760.61">10470 6854 7 0,'0'0'77'16,"0"0"445"-16,0 0-175 16,0 0-84-16,0 0-20 15,0 0-5-15,0 0-34 16,-3 1-62-16,3-1-42 0,3 0-30 16,6 0-2-16,4 0-11 15,4 0-6-15,8 0-17 16,7 0-9-16,5-5-9 15,6-2-14-15,2-1-2 16,-1-3-11-16,6-2-112 16,-11 2-151-16,-12 0-582 0</inkml:trace>
</inkml:ink>
</file>

<file path=ppt/ink/ink1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11.375" units="1/deg"/>
          <inkml:channelProperty channel="T" name="resolution" value="1" units="1/dev"/>
        </inkml:channelProperties>
      </inkml:inkSource>
      <inkml:timestamp xml:id="ts0" timeString="2024-03-13T18:44:00.901"/>
    </inkml:context>
    <inkml:brush xml:id="br0">
      <inkml:brushProperty name="width" value="0.05292" units="cm"/>
      <inkml:brushProperty name="height" value="0.05292" units="cm"/>
      <inkml:brushProperty name="color" value="#002060"/>
    </inkml:brush>
    <inkml:brush xml:id="br1">
      <inkml:brushProperty name="width" value="0.05292" units="cm"/>
      <inkml:brushProperty name="height" value="0.05292" units="cm"/>
      <inkml:brushProperty name="color" value="#FF0000"/>
    </inkml:brush>
  </inkml:definitions>
  <inkml:trace contextRef="#ctx0" brushRef="#br0">20690 5129 159 0,'0'0'826'0,"0"0"-726"15,0 0-56-15,0 0 47 16,0 0 55-16,0 0-11 16,0 0-30-16,0-15-44 15,0 15-7-15,0 0 4 16,0 0-4-16,0 0 1 0,0 0-3 15,0 0-8 1,0 0-19-16,0 0-9 16,-2 0-14-16,1 4 16 15,-2 5 39-15,1 2-23 0,-2 5 7 16,0 3 6-16,1 3-10 16,-2 0 2-16,0 2-8 15,2-1-4-15,-1 2-10 16,1-4-5-16,-1-3-4 15,2-4-2-15,2-4-6 16,0-5 3-16,0-2-2 16,0-3-1-16,0 0-1 15,0 0 1-15,0 0 2 16,0 0 4-16,0 0-5 0,0 0-1 16,0 0 0-16,0 0-12 15,0 0 2-15,0-8 10 16,3-5 7-16,6-2 3 15,0-3-9-15,2-2 0 16,0-5-1-16,1 2-12 16,1-4-3-16,-2 3-1 15,0 1 10-15,-1 5-6 16,-4 6 6-16,-3 5 5 16,0 1 1-16,-3 6 1 15,0 0-1-15,0 0 0 16,0 0-7-16,0 0-16 15,-2 10 23-15,-5 6 1 16,-2 4 17-16,0 6-17 0,2-1 8 16,-1 2 5-16,2-3-13 15,2-2 11-15,1-2-11 16,0-4 1-16,0-4 5 16,1-5-1-16,1-1 1 15,1-5-7-15,0-1-1 16,0 0-7-16,0 0 7 15,0-1 0-15,0-10 0 16,0-5-1-16,3-5 2 16,1-4-2-16,2-4-7 15,1 2 1-15,0-1 6 16,-1 6 1-16,0 5-11 0,-3 4 11 16,0 6 0-1,-3 3 0-15,0 4 1 0,0 0-1 16,0 0-10-16,0 2-9 15,0 13 3-15,0 6 17 16,-3 8 17-16,-3 0-7 16,1 2 2-16,-1-3-2 15,0-4 2-15,0-4-3 16,2-5 4-16,1-4-12 16,0-3 11-16,1-5-10 15,1-2-1-15,1-1 6 16,0 0-7-16,0 0-13 15,0-6-30-15,0-5-8 16,0-2-55-16,0-2-105 16,0 1-274-16,0 3-598 0</inkml:trace>
  <inkml:trace contextRef="#ctx0" brushRef="#br0" timeOffset="2127.1">30164 5507 517 0,'0'0'645'15,"0"0"-522"-15,0 0-38 16,0 0-15-16,0 0-3 16,0 0-25-16,0 0 2 15,15 4 10-15,-5 0 27 16,3 1 1-16,1 0-31 15,2 1-4-15,1 0 9 16,0-1-21-16,3 1-2 16,1-1 1-16,1 2 3 0,2-2-13 15,0 0-10-15,1 0 0 16,2 1-6-16,0-4-7 16,1 0 8-1,1-1-7-15,-1-1-1 0,-1 0 1 16,-1 0 5-16,-3 0-6 15,1 0 2-15,-3 0 5 16,-3-4-7-16,-2 0-2 16,-1 0 2-16,0 0-2 15,-1-1 2-15,2 1-1 16,-1-2 0-16,1 2 1 16,-1 0 0-16,1-1-1 15,1 0 2-15,-1-1 5 0,-1 0-7 16,0-1 0-16,-1 0 0 15,-1 1 0-15,-2-1 2 16,-2 1-1-16,1-1 6 16,-3 0-7-16,2-1 0 15,-1 1 0-15,1-3 1 16,-3 2 0-16,1-3 7 16,-2 0-7-16,1-2 0 15,-1 0-1-15,0 1 2 16,-2-1-1-16,0 1 6 15,2 2-5-15,-4-2-2 16,2-1 0-16,-1 2 1 0,-1-1-1 16,-1-1 0-16,0 1 1 15,0-2 0-15,0 1 0 16,0 2 9-16,-3 0-9 16,-3 1 4-16,0 2-5 15,1-1 0-15,-2 1 0 16,0-1 5-16,1 2 2 15,-3-1 2-15,0-1 0 16,-2 2-9-16,1-1 0 16,-2-1 1-16,-1 0 0 15,-5 0 5-15,1-1-5 16,-2 1 0-16,-1-1 6 16,0 3-6-16,-1-2-1 0,1 2 1 15,-1 1 0-15,1 0-1 16,0 1 0-16,1 1 1 15,0 1 0-15,2-1 0 16,-1 2 0-16,1 0 0 16,0 1 0-16,0 1 0 15,-2-1 1-15,1 0-2 16,0 1 0-16,-1-2 0 16,2 1 0-16,-2 0 0 15,0 1 0-15,2-2 0 16,1 2 1-16,4-2-1 15,0 2 0-15,-2 0 1 16,4 0-1-16,0 0 0 16,1 0-1-16,-2 0 0 15,1 0-7-15,-2 0 7 0,0 4 0 16,-3 0 1-16,1 1 0 16,0-1 1-16,0 3-1 15,1 0 0-15,-1 3-5 16,2 1 5-16,-1 2 8 15,1 3-8-15,-1 1 0 16,1 0 0-16,1 4 9 16,-2-2-3-16,2 4-6 15,0-1 6-15,1-2-1 16,3 1-5-16,2-1 0 16,1 2 1-16,0-1 5 15,2-2 0-15,2 3-6 0,0-4 0 16,0 1-2-1,4-3-11-15,7 0-2 0,3-5-44 16,5-2-43-16,12-3-74 16,-4-5-223-16,-2-1-696 0</inkml:trace>
  <inkml:trace contextRef="#ctx0" brushRef="#br0" timeOffset="6303.56">20788 10504 82 0,'0'0'865'0,"0"0"-677"16,0 0-116-16,0 0 12 15,0 0 9-15,0 0 3 16,0 0-8-16,0-7-26 0,2 6-13 31,-2-2 1-31,0 0-4 16,1-1-6-16,-1-2-2 15,0 1-4-15,0-5-4 16,0 3-9-16,0-4-1 16,0 0-8-16,0-3 0 15,0-1 0-15,0-4-4 16,-1 2 10-16,-1-5 8 0,-2 2-10 16,1 1 3-16,-2 0 8 15,-2 0 1-15,1 2-12 16,0-1 3-16,-2 2-11 15,0-2 5-15,-1-2-12 16,1 4 13-16,-1 0-3 16,-1 1 7-16,1 2 12 15,0 0-14-15,-3 2-4 16,3-1-3-16,0 3 1 16,-1 0-8-16,1 1 8 15,0 0-9-15,1 1-1 16,-1 1 6-16,3-1-5 15,0 3 5-15,2-2-5 0,-1 0 0 16,0 2 5-16,0 0-5 16,2 2-1-16,0-4 0 15,0 4-1-15,1-1 1 16,-1 1 0-16,2-2 0 16,-2 1 2-16,0 1-2 15,1-2 1-15,-2 1-1 16,1-1 1-16,2 2-1 15,-2-1 1-15,0 1-2 16,-2-1-4-16,2 0 5 16,-2-1-1-16,1-1 1 15,-3 1 0-15,2-2-1 16,-1 3 1-16,0-4-1 0,0 3 0 16,-1 0 1-1,1 0 0-15,0-1-2 0,0 1-11 16,1 2 3-16,-2-1 10 15,3 0 0-15,-1 0 0 16,-1 0-7-16,0 0 6 16,-1 0 1-16,-1 1-1 15,1 0 0-15,-2 0 0 16,0-1 1-16,0 2 0 16,0-2 1-16,-1 1 0 15,1 0-1-15,0 0 0 16,-1 2 0-16,2-1 0 15,2 1 0-15,0-2 1 0,-2 2-1 16,1 0 1 0,1 0-1-16,-2 0-1 0,1 0 0 15,-2 0 0-15,0 0 1 16,0 0 0-16,0 0 0 16,-3 0 1-16,0 0-1 15,1 0 0-15,1 0 1 16,1 0-2-16,-1 0 1 15,3 0-1-15,-1 0 0 16,1 0-1-16,-4 0-5 16,2 0-2-16,-1 0 7 15,-2 0 0-15,1 0-4 16,-1 0 5-16,-1 0 0 16,3 0 1-16,-4 0-1 0,4 0 0 15,-1 0-5-15,1 0 5 16,1 2-1-16,1-1 1 15,1-1-5-15,-2 2 6 16,3 0-10-16,-1 0 10 16,-1 1-2-16,-2-2 1 15,2 2-5-15,1 1 1 16,-1-2 4-16,0 3 0 16,-2-1 1-16,1 0-1 15,-2 1 0-15,2-1 1 16,-2 0 0-16,-1 1 1 15,2 0-1-15,-4-1 0 16,1 2 1-16,1-1-1 0,-1-1 0 16,2 2 5-16,-1 0-5 15,-1-3 0-15,2 4-1 16,2-3 1-16,1 1 0 16,0-1 0-16,2 0 0 15,-2 1-1-15,0-1 0 16,0 1 1-16,-1 0-1 15,0 0 1-15,0 0 0 16,0 0 0-16,2 0 0 16,-2 0 0-16,3-1 0 15,-2 3 1-15,1-1-1 16,0-1 0-16,-1 2 0 16,1 2 0-16,1-1-1 0,-3 0-5 15,1 3 5-15,-1 0 0 16,2 1 0-16,-3 0-1 15,2 4 1-15,0-3-1 16,2 4-6-16,-1-2 6 16,1 2 1-16,0 1-7 15,2 2 1-15,1-1 6 16,-2 2 0-16,-1 1 1 16,0-2 0-16,2 2 0 15,-2 0 1-15,0 0-1 16,1-1 1-16,-2 0-1 15,2 0 0-15,-1-1 0 0,2 0 1 16,-2 1-1-16,0-2 0 16,3 1-1-16,0-1 1 15,2-3-1-15,1 1 0 16,0-3 0-16,0 1-6 16,0-3 6-16,0 0 0 15,0 1 0-15,4-2 0 16,2 1-6-16,0-1 6 15,0 1 1-15,-2-1 1 16,3 0-1-16,0-2 0 16,-1 1 0-16,-2-3 0 15,2 2-1-15,2-3 0 16,0 3 0-16,2-2 0 0,2 1 0 16,1-1 1-16,0 2 0 15,2 0 1-15,-1-2-1 16,-2 0 0-16,3 0 0 15,-5-2 0-15,3 1 0 16,-1-2 0-16,2 0 0 16,-1-1 0-16,1 1 0 15,4-1 0-15,-1-2-1 16,3 2 1-16,2-1-2 16,0 0 2-16,0-1 1 15,0 0-1-15,-1 1 1 16,-3-1-1-16,1 0 1 15,-1-1-1-15,-3 1 0 16,-1 1 1-16,-1-2-1 16,-3 2 0-16,0 0 1 0,0 0-1 15,-3 0 1 1,1-1-1-16,2 0 2 0,-1 0-2 16,3 1 1-16,3-1 0 15,0-1 0-15,1 1-1 16,-1-1 1-16,3 2 0 15,-3-2-1-15,1 2 1 16,1-1-1-16,-1-1 0 16,-1 1 0-16,1-1 6 15,1 0-6-15,-2 0 0 16,2 0 9-16,0 0-9 16,2 0 1-16,-2 0 6 15,-1 0-7-15,-1 0 0 16,2 0 2-16,-4 0-2 15,0 0 0-15,-1 0 0 0,-1 0 6 16,1 0-6-16,-2 0 6 16,3 0-6-16,0 0 2 15,0-4 4-15,2 1-5 16,-1-1 0-16,0 2 6 16,0-4-6-16,1 2 0 15,-3 1-1-15,2-1 0 16,-2-3 0-16,2 2 0 15,-1-2 0-15,-1 0 1 16,3-2 0-16,-4 0 0 0,2 2 0 16,-4-3-1-16,2 0 1 15,-1 0-1-15,-1-2 1 16,0 1 0-16,0-3 0 16,3 0-1-16,-3-2 1 15,1 1-1-15,2-2 0 16,-3 1 1-16,0 3-1 15,0-1-1-15,-3-1 1 16,0 2 1-16,0-2-1 16,-2-2 0-16,2 0 1 15,-1-1-1-15,-1-3 2 16,1-1 0-16,-1 0-2 16,-1-1 1-16,0 4 0 15,0-1 0-15,1 4 0 16,-2 2 0-16,-2 3 0 0,0 0 0 15,0 2 8-15,0 0-7 16,0-2-1-16,-2 1 5 16,-2 1-6-16,1-3 0 15,-1 2-1-15,-1 2 1 16,-1 1 0-16,2 2-1 16,-1-1-11-16,-4-1-35 15,3 1-77-15,0 0-382 0</inkml:trace>
  <inkml:trace contextRef="#ctx0" brushRef="#br0" timeOffset="9227.03">30990 10600 916 0,'0'0'156'16,"0"0"-117"-16,0 0 6 16,0 0-5-16,0 0 2 15,0 0 38-15,0 0-5 16,13-44-5-16,-8 37-9 0,1-3-18 15,-1-3 11 1,-2 1 10-16,-2-2-5 0,1-2-5 16,-1-1-9-16,-1-1-14 15,0-1 1-15,0 2-3 16,0-2 2-16,0 2-13 16,0-2 2-16,0 1-2 15,0 1 1-15,0 1 4 16,0-1-10-16,0-1-4 15,0 0-3-15,0 0 4 16,0 0 1-16,0-1 1 16,0 1 1-16,0 1-7 15,0-1 7-15,-3 4 5 0,0 1-1 16,-1 1-9-16,-1 2-2 16,1 3-1-16,0-1-5 15,0 3 0-15,-2-1 0 16,2 0 8-16,-1 0-7 15,1 1-1-15,-2 1-9 16,0-2 8-16,-5 2 1 16,2-3 0-16,-1 3 0 15,-3-1 10-15,-1 0-10 16,-2-1 12-16,2 2-10 16,-4-2 5-16,3 2-5 15,-2-1-1-15,0 1 9 16,-2 0-10-16,0 0-1 0,0 1 0 15,-3-2 0-15,0 2 0 16,1 0 1-16,-3 0 0 16,0-1 2-16,2 2-2 15,-1 0 6-15,1-1-7 16,1 1 2-16,4 0 0 16,1 0 0-16,4 2 4 15,-1 0-4-15,1 0-2 16,-3 0-6-16,3 0 7 15,0 0 1-15,-3 0-1 16,2 0 0-16,-4 0 0 16,4 3 0-16,-5 0 0 15,3 0 0-15,-3 1 0 0,2-1 0 16,-2 1-1-16,0 0-1 16,2 1 2-16,-2-3 0 15,1 2 0-15,1 0 0 16,1 0 0-16,-1 1-1 15,2 0 1-15,-1 1 0 16,3 0 0-16,-1 1-9 16,2 2 9-16,1 1 0 15,-2 1-1-15,3 1 0 16,-2 1 0-16,0 2 1 16,0 2-1-16,1 2 1 15,0 0 0-15,0-2-1 0,1 0 1 16,2 0-1-16,0-1 1 15,1 1 0-15,-2 1 0 16,2 2 0-16,-3 1 0 16,3 3-1-16,-1 0 0 15,2 0 0-15,1 0 0 16,-2 0 1-16,3-2-1 16,0 1 1-16,1-1-1 15,1-3 1-15,-1 1 0 16,1-3 0-16,1 1 1 15,0-2-1-15,0 4 0 16,0-2 0-16,0 0 0 16,0 0 0-16,0-2-4 15,0 1 4-15,1-3 0 16,4 0 0-16,1-1 1 0,1-2-2 16,-1-2 1-1,0 0 0-15,2 0 0 0,-1-2 11 16,-1 2-11-16,0-2 1 15,0 1 8-15,0 0-9 16,1-1 0-16,1 0 0 16,1 1-1-16,0 0 1 15,3-1 1-15,0-1 5 16,1 3-6-16,-2-2 0 16,1-1 0-16,-1 1 0 15,-2-2 1-15,1 0 1 16,-2 0-1-16,0-3-1 0,-1 2 0 15,2-1-1-15,1 1 1 16,3 0 1 0,0-1 1-16,2 1 5 0,3 2-1 15,0-3-4-15,1 1-2 16,-1 1 7-16,0-2-7 16,1 0 0-16,-4-1-2 15,1 0 2-15,-2 1 0 16,1-2 0-16,-5-1 2 15,1 2-2-15,1-2 0 16,-3 1 0-16,1 0 0 16,2-1 1-16,0 2 0 15,4-1 1-15,-1-1-1 0,5 2 0 16,-2-1 0 0,1 1 0-16,-1 0 0 0,0 0-1 15,-2-1 1-15,-1 0 0 16,-3 1-1-16,2-2 1 15,-2 0 0-15,-1 0 0 16,3 0 0-16,-1 0-1 16,2 0 0-16,-1 0 0 15,2-2 1-15,-1 1-1 16,1 0 0-16,1-1 0 16,-2 1 0-16,1 0 0 15,-1-2 0-15,1 0 0 16,-1-1 0-16,0-2 0 15,0 2 0-15,-1-1 0 16,-1-2 0-16,-2 2 0 0,0-2 2 16,0 1-1-16,-2-3-1 15,3 1 2-15,-3-3-1 16,0-1 0-16,1-1 0 16,-1 0 7-16,-1 0-8 15,1-2 1-15,-1 4-1 16,0-4 0-16,-1 2 1 15,1 1-1-15,2-1 0 16,-2 0 0-16,-1 0 0 16,-1-1 9-16,1 2-9 15,-2-2 0-15,0 0 0 16,-1 1 1-16,-1 0 0 16,0 0 0-16,-1 0 0 15,-1 2 0-15,2-1 0 16,0 1 0-16,-2-2 0 0,1 0 5 15,-1-1-5-15,2 0-1 16,-1 0-1-16,-1 0 1 16,-1 0 0-16,0 1 1 15,0-2-1-15,0 1 0 16,0 0 2-16,0 0 4 16,-4 0-5-16,-2 0 11 15,0 0-11-15,0 1 0 16,0 2 7-16,-2 1-8 15,2 0 0-15,-2 1-1 0,-1-1-6 16,-3-6-61 0,-2 3-118-16,2 0-567 0</inkml:trace>
  <inkml:trace contextRef="#ctx0" brushRef="#br0" timeOffset="19590.6698">6209 12313 35 0,'0'0'1005'0,"0"0"-830"15,0 0-52-15,0 0 34 16,0 0-7-16,0 0-21 16,-9-19-25-16,9 17-25 15,0 0-6-15,0 2-17 16,0 0-12-16,0 0-8 15,0 0-4-15,0 0 4 16,0 0-4-16,0 0 1 0,0 0-4 16,0 0-11-1,0 0-7-15,0 0-10 0,0 0-1 16,2 0 1-16,9 4 10 16,5 2 1-16,4 1 3 15,1 2-2-15,3 1-4 16,0 0-1-16,1 0-2 15,1 2-5-15,-4 1 14 16,-1-1-8-16,-3-1 5 16,-5-2-10-16,-5-1-2 15,1-5-1-15,-6 1 0 16,-2-1 1-16,1-2 1 16,-2 0 0-16,1-1 5 0,1 2-6 15,-1-1-1 1,4 2-33-16,-1-2-41 0,3 2-53 15,-2-3-55-15,1 0-107 16,0 0-279-16</inkml:trace>
  <inkml:trace contextRef="#ctx0" brushRef="#br0" timeOffset="19918.79">6664 12269 1078 0,'0'0'243'0,"0"0"-125"0,0 0 23 16,0 0-23-16,0 0-6 16,0 0-20-16,0 0-26 15,-45 2-23-15,29 9-11 16,-2 5-13-16,-4 0 0 15,1 3-3-15,0 1 0 16,0-4-14-16,2 0-1 16,4-2 0-16,4-4 0 15,1-3 0-15,5-2-1 16,2-3-43-16,3 0-62 0,0-2-144 16,0 0-103-1,0 0-202-15</inkml:trace>
  <inkml:trace contextRef="#ctx0" brushRef="#br0" timeOffset="20387.54">6445 12394 54 0,'0'0'844'0,"0"0"-627"16,0 0-67-16,0 0 26 15,0 0 30-15,0 0-15 16,0 0-69-16,0 0-36 15,0 0-36-15,0 5-23 16,0 7 4-16,-8 6 29 16,-1 7 18-16,-2 6-18 15,0 5-7-15,3 1-26 16,2 2-8-16,1-3-4 16,2-2-6-16,1-4-3 15,1-8-5-15,1-4 5 0,0-6-5 16,0-5-1-1,0-4 0-15,0-3-9 0,0 0-33 16,0 0-47-16,0 0-59 16,1-13-72-16,8-1-99 15,-3 1-274-15</inkml:trace>
  <inkml:trace contextRef="#ctx0" brushRef="#br0" timeOffset="20934.43">6790 12298 340 0,'0'0'546'0,"0"0"-222"16,0 0-129-16,0 0-3 16,0 0 12-16,0 0-46 15,0 0-43-15,2-9-52 16,-2 9-40-16,0 12-17 16,0 7 52-16,-4 5 14 15,0 4-18-15,-4 1-22 16,2-1-8-16,1-3-11 15,-2-4-11-15,1-4 4 16,2-2-5-16,-1-5 0 16,2-2-1-16,2-4 0 15,1-2-36-15,-2 0-35 16,2-2-21-16,-3 0-43 16,3 0-90-16,-3-4-136 0,-1-6-229 15,4-4-251-15</inkml:trace>
  <inkml:trace contextRef="#ctx0" brushRef="#br0" timeOffset="21232.25">6782 12259 1051 0,'0'0'294'15,"0"0"-145"1,0 0-22-16,0 0 10 0,0 0-27 15,0 0-27 1,0 0-12-16,54-31 9 0,-35 26-31 16,2-1 4-16,1 0-25 15,2 2-13-15,0-2-7 16,-3 3-7-16,0-1-1 16,-6 1-1-16,1 3-1 15,-5-1-21-15,-3 1-39 16,-2 0-21-16,-1 0-18 15,-2 0-50-15,-3 4-168 16,-3 0-236-16,-6 1-371 0</inkml:trace>
  <inkml:trace contextRef="#ctx0" brushRef="#br0" timeOffset="21482.36">6813 12355 1147 0,'0'0'205'0,"0"0"-160"16,0 0-11-16,0 0 29 16,0 0 36-16,0 0-35 15,0 0-26-15,88 0-18 16,-67 0-8-16,0-1-11 15,-3 1-1-15,1 0-1 0,-4 0-38 16,0 0-81-16,-1 1-99 16,-8 3-305-16</inkml:trace>
  <inkml:trace contextRef="#ctx0" brushRef="#br0" timeOffset="22154.25">6752 12563 1182 0,'0'0'274'0,"0"0"-126"15,0 0-18-15,0 0 3 16,0 0-41-16,0 0-23 16,0 0 2-16,54 0-20 15,-27 0-10-15,1 0-5 0,6 0-5 16,-1 0-2-16,0 0-8 16,0 0-2-16,-5 0-7 15,-4 0-3-15,-7 0-9 16,-4 0 6-16,-7 0-6 15,-3 0-1-15,-3 0 1 16,0 0 0-16,0 0-6 16,0 0-23-16,0 0-31 15,0 0-65-15,0 0-132 16,0 0-343-16</inkml:trace>
  <inkml:trace contextRef="#ctx0" brushRef="#br0" timeOffset="22919.86">7419 12200 615 0,'0'0'322'16,"0"0"-150"-16,0 0 30 15,0 0-1-15,0 0-8 16,0 0-32-16,0 0-57 15,-3-46-22-15,-3 44-42 16,-6 2-9-16,-1 0-11 0,-7 0 20 16,-3 11-18-16,-3 4-6 15,-1 1-8-15,2 3-2 16,1-1 3-16,9-1-9 16,2-3-1-16,7-3 1 15,6-1-11-15,0-1 1 16,4-2-3-16,11 1 11 15,5-3 2-15,0 2 5 16,4-1 4-16,-1-1-8 16,-1 1 0-16,-1-1 0 15,-3 0 8-15,0 2-7 16,-5 2 14-16,2-2 0 0,-4 3-4 16,-4 3 1-1,0 3-2-15,-4 2 1 0,-3 0 5 16,0 3-2-16,0 1 1 15,-6-2-7-15,-5-2 9 16,-3-2 3-16,1 0-5 16,-1-5-1-16,-5 0-3 15,1-4-2-15,-3-2-8 16,-6-3-2-16,-22-2-41 16,3-9-183-16,-1-7-619 0</inkml:trace>
  <inkml:trace contextRef="#ctx0" brushRef="#br0" timeOffset="26500.92">5302 12104 5 0,'0'0'72'0,"0"0"525"15,0 0-493-15,0 0-24 16,0 0 9-16,0 0 11 16,0 0 9-16,-21 1-43 15,21-1-27-15,4 0 12 16,1 0 4-16,4 0 16 15,-1 0 0-15,5 0-4 16,0 0-10-16,7 0 4 0,5 0 3 16,6 0-10-16,7 0-14 15,5-2-1-15,8-1 8 16,7 1 6-16,3-2 3 16,6 1-9-16,2 1-11 15,-2 0 1-15,0 0-6 16,-3-1-4-16,-3 2-15 15,-5-2 4-15,0 1-1 16,-2-1 0-16,-2 1-2 16,-1-1-3-16,0-2 1 15,-1 3-10-15,-3-3 6 16,-1 1-7-16,-3 0 1 16,1 0 0-16,0-1 0 0,0-1 1 15,2 1-2-15,2-1 2 16,4 1-1-16,3-1 0 15,3 0 1 1,0 2-2-16,2 0 2 0,-5 1-2 16,-3 2 0-16,-3-1 0 15,-7 1-1-15,-4 0 1 16,-4-2 0-16,-4 2-1 16,-3-2 1-16,-2-1 0 15,-1 3-1-15,-3-1 1 16,1-1-1-16,-1 0 0 15,0 3 1-15,-3-2 0 16,-2 0 0-16,2 2 0 16,-2 0 0-16,1 0-2 15,-1-2 2-15,-2 1 0 0,4-1-1 16,-2 1 0-16,2 1 1 16,0-2-1-16,-2 2 1 15,-1 0-1-15,2-1 1 16,-3 1 1-16,-3 0 0 15,1 0-1-15,-2 0 1 16,-1 0 0-16,0 0 0 16,-1 0 0-16,1-1 0 15,-3 1-1-15,1 0 1 16,1-2-1-16,2 2 0 0,-4-1 0 16,3 1 0-1,-3 0 0-15,1-2 0 16,-1 2 1-16,0 0-1 0,2-1 0 15,-1 1 0 1,5 0-1-16,0-2 1 0,3 2 0 16,-1-1 0-16,2 1 0 15,-3-1 0-15,2 1-1 16,-1 0 1-16,0 0-1 16,0 0 1-16,2 0 0 15,-2 0 0-15,-2 0 1 16,3 0-1-16,-5 0 0 15,2 0 0-15,-3 0 0 16,-1 0 1-16,-2 0-1 16,-3 0 0-16,1 0 0 0,-1 0 0 15,-2 0-2-15,2 0-4 16,-1 0-1-16,1 0 6 16,1 1-8-16,1 2 8 15,-2 1 1-15,4-1 0 16,-2 1 1-16,-2-1 0 15,1 1 0-15,-1 2-1 16,-1-2 1-16,1 1-1 16,0 2 1-16,-2-1-1 15,1 2 1-15,0 0 0 16,-2-1-1-16,0 1 1 16,0-2 0-16,0 1 0 15,0-1 0-15,0 1 2 0,0-1-2 16,0-1 0-1,0 1 7-15,0 0-8 0,0-3 2 16,0 1-1-16,0 1 0 16,0-2 0-16,0 0 0 15,0 2 1-15,0-5-2 16,0 3 2-16,0 0-1 16,0-2 0-16,0 1 1 15,0-1-2-15,0 2 1 16,0-3 0-16,0 0 1 15,0 0-2-15,0 0 2 16,0 2-1-16,0-2-1 16,0 0 1-16,0 1 0 15,0-1 1-15,0 0-1 16,0 0 9-16,0 0-9 0,0 0 0 16,0 0 0-16,0 0 0 15,0 0-1-15,0 0 1 16,0 0 0-16,0 0-1 15,0 0 1-15,0 0-1 16,0 0 0-16,0 0 0 16,0 0 1-16,0 0-1 15,0 1 0-15,0 1 0 16,0 1 0-16,0 1 0 16,-2 0 0-16,0 0 1 15,1 5 0-15,-2 0-1 16,0 3 1-16,0 1-1 0,0 2 1 15,-2-1 0-15,2 2 5 16,0-3-5-16,0 0 0 16,-1-1 5-16,4-2 0 15,-3-2-4-15,3-1-1 16,0 0 0-16,-2 2 0 16,1-1 5-16,-1 2-6 15,-1 2 1-15,2-1-1 16,-2 2 1-16,0-1 0 15,0 1 0-15,0 0 6 16,-1-3-6-16,1 2 1 16,1 0-1-16,-1-2 5 0,2 1-4 15,-4 1-1-15,5 1 0 16,-3 0 5-16,0 0-5 16,1 1 0-16,-1 0 1 15,-1 1-1-15,-2 2 1 16,3 1 4-16,-1-2 0 15,-1 0-5-15,2 0 5 16,0-2-6-16,0 1 1 16,0-3 0-16,-1 0 0 15,1 1-1-15,1-1 2 16,1 1-1 0,-2 1 0-16,0-1 0 0,0 1 0 15,0 0-1-15,1 2 0 16,1 0 1-16,-1 0 0 0,1 0 0 15,1 0-1-15,-2-2 1 16,2 2 0-16,0-1 0 16,-1-1 0-16,1 2 5 15,-3 0-4-15,0-1 5 16,2 1-1-16,-4-1-5 16,2 0 1-16,0 0 5 15,-3-1-6-15,4 0 5 16,-1 0-6-16,0-1 0 15,1-1 1-15,2 1 5 16,-2 0 0-16,2-2-6 16,0 0 0-16,0-1 0 0,0 0 1 15,-1-2-1 1,1 1 0-16,0 0 1 16,-2-2 1-16,2-2-1 0,-1 1-1 15,1 0 1-15,0-2 0 16,0-1 0-16,0-2-1 15,0-1 0-15,0 0 0 16,0 0-8-16,-9-5-47 16,-2-8-99-16,-2-6-517 0</inkml:trace>
  <inkml:trace contextRef="#ctx0" brushRef="#br0" timeOffset="28799.49">5338 12128 26 0,'0'0'647'0,"0"0"-401"0,0 0-106 15,0 0-11-15,0 0 24 16,0 0 0-16,0 0-18 15,0-4-7-15,0 4-28 16,0 0-36-16,0 0-24 31,0 0-21-31,-3 2-13 0,-2 11 25 0,-1 3 5 16,-1 8-23-16,-2 4 9 16,0 2 3-16,3 1 2 15,-2 2 5-15,1 2 10 16,1-2-8-16,2 3-8 0,1 0-4 15,0 3-4-15,3 2-5 16,0 1-4-16,0 3-7 16,0 1 8-16,0 3-9 15,0-2 8-15,0 1 3 16,3-3-2-16,-2-5-2 16,1 0-7-16,-1-4 10 15,1 1-4-15,-1-2 0 16,-1 0 1-16,0-2-1 15,0-2 2-15,0-2-3 16,0-1 6-16,0-3-12 16,0 0 6-16,0 0-4 15,0-2 8-15,0 1-8 0,0-1-1 16,0-1 0-16,0 1 0 16,0-3-1-16,0 0 0 15,0-4 0-15,0 0 1 16,0-2 0-16,0-2 0 15,0 0-1-15,0-1 1 16,0 0-1-16,0 1 1 16,0-1-1-16,0 2 0 15,0 0 0-15,0 1 0 16,0 0 0-16,0-2 0 0,0 3 0 16,0-3-1-1,0 0 1-15,0-1 0 0,0-1 0 16,0-2 0-1,0-2-1-15,3-1 0 0,0 0-5 16,4-1 6-16,-2-1-6 16,1-1 0-16,3 3-1 15,3-3 7-15,4 0 0 16,7-2 12-16,3 0-3 16,7 0-8-16,6 0 8 15,3 0-3-15,4 0-4 16,5-1 9-16,0-2-3 15,2-2-7-15,1 3 12 16,-3-1-4-16,1 0-1 16,0-1-2-16,-2 1 5 15,-1-1-2-15,1 1-3 16,0-1 3-16,0 0-8 0,0 0-1 16,0 1 0-16,1-1 2 15,-3 1 4-15,1 0 0 16,-1 0-5-16,1-1 11 15,3 2-11-15,-4 0 0 16,0-1 8-16,-2-2-8 16,2 3 0-16,0-1 0 15,1-2 1-15,0 3 5 16,-1 0-7-16,-1-2 1 16,-2 1-1-16,1-1 1 15,1 2 0-15,0-2 0 0,0 1-1 16,-1 1-1-1,-3-1-1-15,-1 0 1 0,-5 1-1 16,-1 0 2-16,-2 0-1 16,-2 1 0-16,-1 0 0 15,0-2 0-15,-1 2 1 16,-3-1 0-16,3 1 1 16,-3-1-1-16,-1 1 0 15,0-1 0-15,1 0-1 16,-2 0 1-16,-1 1-1 15,1-1 1-15,-2 1-1 16,1 0 1-16,-2 1 0 16,2-2 0-16,-3 0 0 15,0 2-1-15,-1-1 1 16,-3 1 0-16,-2 0 0 0,-2-1 0 16,-1 1-1-16,-1-1 0 15,-1 1 0-15,0-2 0 16,-2 2-6-16,1-1 6 15,-1 1 1-15,0 0 0 16,-2-1-1-16,0 1 1 16,0-2 0-16,-1 2 0 15,-1-2 1-15,2 2-1 16,-3-2 2-16,0 2 0 16,-1-1-2-16,-1 0 1 15,1 1 0-15,-1-1 0 16,1-1 0-16,-1 0-1 0,2 0 1 15,0-2 0-15,0 1 0 16,0-3 1-16,-2 0 4 16,-1 1-5-16,2-4 0 15,-2 3 0-15,0-4 0 16,0 0 1-16,0 1 4 16,0-1-5-16,0-1 0 15,0-2 0-15,0 1 0 16,0-1 7-16,0 1-7 15,-3-1-1-15,1 1 0 16,-2 1 1-16,1 1 8 16,2-1-3-16,-2 0-4 15,0-2-1-15,-2-1 0 16,2 1 0-16,0-1 0 16,-3 1-1-16,2 0 1 0,1 2 0 15,1-1 0-15,-1 1-1 16,2-1 1-16,-1-1 0 15,1 0 0-15,1-1 0 16,0 0-1-16,0-1 0 16,0 0 0-16,0-1 0 15,0 3 0-15,0 0-6 16,-2 2-20-16,-2 3-36 16,-15-1-90-16,2 4-145 15,-5 0-835-15</inkml:trace>
  <inkml:trace contextRef="#ctx0" brushRef="#br0" timeOffset="34328.2298">5927 13109 1081 0,'0'0'175'0,"0"0"-111"16,0 0 15-16,0 0 22 16,0 0 24-16,0 0-4 0,-3-26-38 15,6 18-7 1,6-1-20-16,0-3-12 0,6-2-12 16,-2 1-10-16,5 2-22 15,0 0 9-15,1 5-4 16,1 1-5-16,1 3-9 15,-2 0-17-15,-2 2 25 16,-3 0-7-16,-3 2 8 16,-5 6 1-16,-1 5-1 15,-5 3 0-15,0 1 11 16,0 0 5-16,-11 2-4 16,0-2-2-16,-2-3-1 0,3-4-2 15,2-3 2-15,1-1-1 16,4-5-7-16,3 1 3 15,0-2-4-15,0 0-14 16,0 0-9-16,13 0 22 16,1 0 0-16,2 0 0 15,1 0 0-15,-1 0-9 16,-1 0 4-16,-2 0 5 16,-5 0-8-16,-2 0 6 15,-3 5-7-15,-2 6 10 16,-1 5 1-16,0 1 6 15,0 0 0-15,-6 0 7 16,-4-2 15-16,-5-1 2 0,1-1 1 16,-3-2 13-1,0-2-7-15,-2-2 12 0,2-1-13 16,-1 0-19-16,2-4 0 16,1 0-5-16,-1-2 4 15,1 0-3-15,1 0 6 16,1 0-4-16,1-3-4 15,0-6 9-15,3 2-12 16,1-1-8-16,4 1 1 16,1 2 4-16,-1 1-6 15,2 3-1-15,2 0-6 16,0 1 1-16,0 0 4 16,0 0-13-16,0 0-26 0,0 0-51 15,0 0-68 1,9 0-110-1,0 0-299-15,3 0-550 0</inkml:trace>
  <inkml:trace contextRef="#ctx0" brushRef="#br0" timeOffset="34750.1199">6488 13051 163 0,'0'0'245'0,"0"0"298"16,0 0-426-16,0 0-31 0,0 0 48 16,0 0 24-16,0 0-6 15,12-50-10-15,-12 48-17 16,0 2-27-16,0 0-18 15,0 0-25-15,0 0-10 16,0 0-12-16,-3 2-4 16,-5 11 24-16,-6 6-2 15,-1 10-8-15,-5 4 7 16,0 2-14-16,0 2-5 16,2 0-1-16,0-4-13 15,2-2-2-15,2-4-13 0,3-3 5 16,0-6-7-16,6-3 0 15,1-5-1-15,2-5-41 16,1-3-49-16,1-2-70 16,0 0-134-16,0-7-238 15,0-5-249-15</inkml:trace>
  <inkml:trace contextRef="#ctx0" brushRef="#br0" timeOffset="35531.36">6640 13044 942 0,'0'0'223'0,"0"0"-155"16,0 0 7-16,0 0-5 15,0 0 2-15,0 0 2 16,0 0-26-16,84-58-11 15,-69 57-17-15,-3 1 25 0,2 0 3 16,-3 0-21-16,1 4-5 16,-3 7 2-16,-3 3 13 15,-5 5-6-15,-1 2-2 16,0-2-6-16,-7 0 24 16,-8-2-3-16,1-3-7 15,-2-3-9-15,3-2-8 16,-2-3 8-16,7-2-10 15,4-3-5-15,1-1 5 16,3 0-18-16,0 0-1 16,0 0-21-16,9-1 22 15,4-6 9-15,5 1-9 0,3 0 0 16,-3 1-2-16,0 3 2 16,-3 1-1-16,-2 1-8 15,-4 0 0-15,-4 3 7 16,-2 8 1-16,-3 6 1 15,0 1 22-15,0 4 15 16,-3-1 6-16,-6-3 4 16,-5 0 0-16,1-3-1 15,-2-2 5-15,-3 0-23 16,0-3-1-16,0-1-2 16,-1-4-12-16,2-1 2 15,1-1-3-15,1-3-12 16,3 0 2-16,2 0 4 0,1 0-6 15,0-4-1 1,3-4-11-16,3 2-14 0,0 1-17 16,1 0-28-16,2 2-55 15,-3 1-82-15,0-1-304 16,0 0-461-16</inkml:trace>
  <inkml:trace contextRef="#ctx0" brushRef="#br0" timeOffset="35906.36">7060 12835 1371 0,'0'0'345'16,"0"0"-174"-16,0 0-43 15,0 0-17-15,0 0-31 16,0 0-9-16,0 0 16 15,74 86-11-15,-62-41-35 16,-4 5-17-16,-8 2-14 0,0-2-8 16,-20-1-2-1,-17-2-14-15,-11-6-109 0,-43 9-151 16,11-12-290 0,3-8-398-16</inkml:trace>
  <inkml:trace contextRef="#ctx0" brushRef="#br0" timeOffset="36517.6199">5630 12957 1228 0,'0'0'333'15,"0"0"-134"-15,0 0 9 16,0 0-33-16,0 0-53 0,0 0-43 16,-55 79 2-16,36-26-2 15,2 9-27-15,4 5-7 16,5-3-13-16,8-2-12 15,0-5-5-15,23-6-15 16,11-9-1-16,11-8-19 16,28-8-48-16,33-14-85 15,-12-7-208-15,-8-5-512 0</inkml:trace>
  <inkml:trace contextRef="#ctx0" brushRef="#br0" timeOffset="38959.33">13372 12131 23 0,'0'0'744'16,"0"0"-613"-16,0 0-79 15,0 0-4-15,-91 0 26 16,77 0 24-16,3 0-13 16,2 0-6-16,4 0-4 0,2 0-18 15,3 0-17-15,0 0-13 16,0 0-9-16,0 0-10 15,15 0 28-15,3 0 24 16,7 0-3-16,5 0-21 16,6 0 7-16,7 0 8 15,9-4 6-15,5-1 0 16,10 0-9-16,2 1-3 16,4-1-3-16,2 1 3 15,-2 0-11-15,3-1-6 16,-2 1 3-16,1 0 0 15,-2-1-11-15,-1 1-1 16,1 2 2-16,-6-1-2 0,-1 1 0 16,-2-1-4-16,-2 0-8 15,0 3 2-15,-4 0-8 16,0-2 1-16,-3 2-1 16,-4-1-1-16,-2 0 1 15,-3-1 0-15,-2 1 0 16,-4-1 0-16,1 0-1 15,0 0 2-15,-2-1-1 16,-2 0-1-16,3 1 1 16,-4 1-1-16,0 1 1 15,-3 0-1-15,-3 0-1 16,-4 0 1-16,0 0-1 16,-5 0 0-16,-2 0 0 0,-1 0 1 15,-2 0-1 1,1 0 1-16,-4 0 0 0,2 0 0 15,-1 0 0-15,-2 0 1 16,2 0-1-16,-2 0 0 16,3 0 0-16,-3 1 0 15,3 0 0-15,-1 0 0 16,-1-1-1-16,-3 2-6 16,1-1-5-16,-2 0-2 15,-5 1-5-15,-1-2-15 16,-3 2-29-16,0-1-53 15,-10 0-55-15,-7 2-133 16,-2-3-478-16</inkml:trace>
  <inkml:trace contextRef="#ctx0" brushRef="#br1" timeOffset="46164.95">20684 4585 38 0,'0'0'882'0,"0"0"-771"15,0 0-78-15,0 0-9 16,0 0 33-16,0 0 46 16,0 0 0-16,55-30-33 15,-45 21-22-15,-2 1-8 16,0-2-5-16,-2 0-4 16,2-1-1-16,-2 0-2 15,2-2-3-15,-1-1-6 16,2-3-9-16,-1-1 0 15,-2 1 6-15,0-1 6 16,-3 1 6-16,1 0 5 16,-4-1-2-16,0 3-6 15,0 0-5-15,0 1-6 16,0 2 0-16,0 0 4 16,0-1-8-16,-4 3 0 0,-1-3 5 15,1 1-6-15,-1-2-3 16,2 2 0-16,0-2 1 15,0 0-1-15,1 0 0 16,-2 1-5-16,3 1 11 16,-4 1 3-16,1 1 5 15,-2 2-6-15,-2 0-8 16,0 0 6-16,-2 2-2 16,3 0-4-16,-4 0-5 15,1 1 0-15,0-1 8 0,-1 1-2 16,-2-2-6-16,1 3 6 15,-1 0-7 1,-3 0 6-16,2-1-6 0,-1 3 1 16,-2-1 7-16,2 0 3 15,1 0-11-15,0 0 1 16,1 0 0-16,1-1 5 16,1 1 0-16,1-1-4 15,-1-1 0-15,2 1 4 16,-2-2-5-16,0-1 5 15,0 3-5-15,0-4 5 16,-1 3-5-16,-2 0 0 16,2 1 7-16,-1 0-2 0,-2 1-5 15,3 1 0-15,-3 0 0 16,2 2 0-16,-2-2 0 16,1 2-1-16,0 0 2 15,1 0-2-15,0 0 1 16,0 0 0-16,-1 0 0 15,1 0-1-15,1 0 1 16,1 0-1-16,0 0 0 16,0 0 1-16,-1 0-1 15,0 4 1-15,0-3-1 16,0 1 0-16,2 1 1 16,-1 0 4-16,1-3-5 15,1 4 0-15,1-4 0 16,2 2 1-16,-1 1-1 15,1-2 0-15,-1 2 0 0,0-2 1 16,-1 2-1 0,0 0 0-16,-1 0 2 0,0 0-4 15,-1 1 2-15,-1-1-1 16,1 0 1-16,-2 0 1 16,2 0 1-16,-2-2-2 15,1 3 0-15,2-1 0 16,-2-1 0-16,1 1 0 15,0 1 1-15,1 1-2 16,-3-1 2-16,3 2-2 16,-3-2 1-16,3 1 0 15,0 0 1-15,0 0-1 16,-2 0 0-16,1 1 0 16,0-1 0-16,-2-1-1 15,0 2 1-15,0-1 0 0,2 1 0 16,1 0 0-16,-1 0 0 15,0-1 0-15,3 0 0 16,-1 0-2-16,1-1 2 16,1-1 0-16,0 1 0 15,0 0-1-15,1 2 1 16,-2 0-1-16,1-1-5 16,-1 0 6-16,-1 3 0 15,1-1 0-15,0 0 1 16,0 1-1-16,1 1 0 15,2 0 1-15,-2 0-1 16,0 0-1-16,2-1 1 0,-1 2-1 16,-1 2 1-16,0-1-1 15,1 2 0-15,-2-1 1 16,1 1 0-16,2 0 5 16,1-1-5-16,0 1 0 15,0 0 1-15,1 1-1 16,2 0 1-16,0 1 0 15,0 0-1-15,0-1 1 16,0-1 0-16,0 0 1 16,0 0-1-16,0 0 0 15,0-2 1-15,0 1-2 16,2-1 1-16,2 0 0 16,2 1-1-16,-1 0 0 0,1 1 1 15,2-1-1 1,-1 1 0-16,0 0 1 0,2-2-1 15,3 2-1-15,-2-2 1 16,4-1 0-16,-2 2 1 16,0-2 5-16,1 0-5 15,-1 0-1-15,-1-1 0 16,0 2 1-16,0-2 0 16,-1 0 0-16,1 0 0 15,-2 1 1-15,-2 0-1 16,4-2 0-16,-4 2 0 15,1-3 5-15,-1 2-4 16,2-2-2-16,-2 0 1 0,1-1 5 16,2-1-6-1,-1 0 0-15,0 2 1 0,0-2-1 16,2-1 1-16,-2 2-1 16,0-1 2-16,1 0-1 15,0-1-1-15,0 0 0 16,1 0 0-16,0-2 2 15,-1 4 13-15,4-4-1 16,-1 1-2-16,2-1-1 16,0 2 3-16,3-1-13 15,-2-1 5-15,2 2-5 16,0-2 1-16,-2 1 4 0,2-2 0 16,-3-1 8-16,1 2-5 15,0-1 5 1,1 0 5-16,-1-1-3 0,3 2 2 15,-1-1-3-15,4-1-8 16,0 0 2-16,2 0-3 16,-3 0 1-16,2 0-7 15,-3 0 0-15,-1 0 0 16,-3 0 1-16,-4 0 4 16,1 0-4-16,-2 0-1 15,-1-3 0-15,2 1 1 16,0-3-1-16,3 0 2 15,0-1-1-15,1 1-1 0,1-2 0 16,0-1 0 0,0 1 0-16,-1 2 0 0,1-4 0 15,-1 2 0 1,-1 0-5-16,0-2 5 0,-1 0 0 16,-1-1 6-16,-1 0-6 15,-2-2 0-15,1 1 1 16,-1-1-1-16,1-1 0 15,2-3 0-15,-1 0 0 16,1-1 0-16,-1-2 0 16,3 1-1-16,-3-2 0 15,0 1 0-15,0-1 0 16,-3 3 0-16,0-2 1 16,0 0 0-16,0-1 1 15,-2-1-2-15,1-1 1 0,-1 0 0 16,-1 1 0-16,0 0 1 15,-1-1-1-15,-1 6 0 16,-1 0-1-16,1 4-5 16,-4 0-6-16,0 4-6 15,0 2-22-15,0-1-30 16,-7-2-32-16,-3 2-152 16,-3 1-535-16</inkml:trace>
  <inkml:trace contextRef="#ctx0" brushRef="#br1" timeOffset="49025.33">30992 4741 45 0,'0'0'919'15,"0"0"-721"-15,0 0-33 16,0 0-26-16,0 0-8 16,0 0-9-16,0 0-27 15,15-39-27-15,-11 26-13 0,1-1-11 16,1-4 13-1,-2 0-16-15,2 0-2 0,-2-1-7 16,-1 0-8-16,-1 0-5 16,-1 0-6-16,-1-1-4 15,0 1 4-15,2-2 2 16,-2 3 4-16,0-2-5 16,0 2 0-16,0 1-5 15,0 0-3-15,0 0 5 16,0 2-3-16,0-2 0 15,0 0-7-15,-3 2 6 16,-2-3-6-16,-1 1 11 16,1 4-6-16,0-1-6 15,1-1 3-15,1 2-2 16,-2 1 7-16,2 1-8 0,-2-1-1 16,-2 1 1-1,3-1 0-15,-2 2 1 0,-2 0-1 16,2-2-4-16,-2 1 4 15,-2-1 1-15,1 2 0 16,1-2 0-16,-3 2 1 16,2-1-1-16,-3 2-1 15,2-2 0-15,1 1-2 16,-3 0 1-16,1 0-1 16,-1 1-4-16,-1-2 5 15,0 2-2-15,-2-1-3 16,0 2 6-16,-1-2 5 15,0 1-5-15,-3 0-1 0,2 1-5 16,-2 1 6 0,0 0 1-16,1 0 0 0,-1 0 0 15,0 2 5-15,2-1-6 16,-1-1 0-16,3 3 0 16,-3 1 0-16,3 0 0 15,-1 0 0-15,-1 0 0 16,1 2-1-16,1 1 1 15,-1-2 0-15,2 2 0 16,-4 0 0-16,2 0-1 16,-2 0 0-16,-3 0 0 15,3 0 0-15,-1 0 0 0,-1 0-1 16,-1 2 1 0,2 4-8-16,1-1 7 0,2 1 2 15,1 3-9-15,-2 0 8 16,4 2 1-16,-3 1-1 15,0 0 0-15,-1 5 1 16,0 0-1-16,-1 0 1 16,3 1 1-16,-1-1-1 15,1-1 1-15,2 1-1 16,1 0-1-16,-2 1 1 16,2 0 6-16,2 2-6 15,-2-1 1-15,1 3-1 16,1-2 0-16,1 1 0 0,0-1 0 15,0 1 1-15,2-1-1 16,-1-1 1-16,2 0 0 16,2 0-1-16,-1 2 6 15,0-1-6-15,0 3 1 16,2 0 0-16,0 2 5 16,0 0-5-16,2 0-1 15,1-3 1-15,0 1 0 16,0-1 1-16,0-3-1 15,0-1 0-15,0 0 2 16,0 1-2-16,0-3 6 16,1 1-6-16,2 2-1 15,0-3 6-15,2 0-6 16,2-2 0-16,-1 1 0 16,1-1 1-16,-1-3-1 0,2 0 0 15,-1-1-1 1,1-1 1-16,-2 0 0 0,0-3 0 15,2 1 1-15,0 0 1 16,0 0-2-16,1 2 5 16,2-2-5-16,0 4 0 15,2-2 0-15,1 0 1 16,-1 0-1-16,1-1 5 16,-1 1-4-16,-1-1-1 15,0-1 1-15,-1 2 5 16,0-2 1-16,0 0-1 15,-2-1 2-15,3 1-8 0,-2-1 11 16,2-1-11-16,-2 2 9 16,1-3-8-16,1 2 0 15,-2-2 7-15,1 0-8 16,2 0-7-16,-2-1-1 16,1 0 8-16,1 0 0 15,-1-1 0-15,1-1 1 16,-1 0 1-16,-1-1 9 15,1 2-10-15,-2-2 0 16,2 1-1-16,3-1 1 16,1 0 0-16,1 0-1 15,2 0 0-15,-1 0 0 16,0 0 0-16,-4 0 0 0,0 0 0 16,-3 0 0-16,0 0 1 15,-1 0-2-15,-1 0 2 16,0 0-1-16,2 0 0 15,0 0 5-15,2 0-5 16,2 0-1-16,0 0-7 16,0-1 7-16,-1-1-1 15,0 0 1-15,-1 0 0 16,1-1 0-16,-2 2-6 16,1-2-2-16,0-1 8 15,-1 2-4-15,2-5 4 16,2 1 1-16,1-2 0 15,2 0 0-15,0-1 1 0,0-1 0 16,-1 2-1 0,0-2 0-16,-3 1 0 0,-2-1-1 15,-1 2 1-15,1-3 0 16,-2 1 6-16,0-2-6 16,0 0 1-16,-2-1 5 15,0 0-4-15,1-1-1 16,0 0-1-16,-1 0 8 15,1-1-8-15,-4 0 1 16,1-1 2-16,-2 0 3 16,1 0-5-16,1 1 7 15,-1 0-7-15,0 0 1 16,2 0-2-16,-2-1 1 16,1 1 5-16,-2-2-5 15,-1-1 0-15,-1-1 5 0,-1-1-6 16,-1 1 2-16,1-2 7 15,-2 0 1-15,0 3-5 16,0 0-5-16,0 4-10 16,0 0 9-16,-6 4-5 15,0 2-1-15,-4-1-36 16,-12 0-91-16,3 2-168 16,-1-1-506-16</inkml:trace>
  <inkml:trace contextRef="#ctx0" brushRef="#br1" timeOffset="52529.6">20917 6708 28 0,'0'0'518'0,"0"0"-375"16,0 0-87-16,0 0 45 15,0 0 15-15,0 0-8 16,0 0-11-16,-3-80-16 16,1 64 5-16,1-1-17 15,-2 0-9-15,0-1-2 16,-2 1-16-16,-1-1 3 16,0 1 5-16,2 0-4 15,-2 1 8-15,1 1-14 16,-1-1-2-16,1 1-13 0,2-1-5 15,-2-1-4-15,2 0 2 16,-2-1-2-16,1 0-6 16,-1-1 2-16,0 1 6 15,-1 1 5-15,1 2-2 16,-1-2 5-16,0 4-7 16,-1 0-2-16,2 0-8 15,1 1 0-15,1-1-2 16,0-1-5-16,1 2-1 15,-1-1 1-15,0 0-1 16,0 1 11-16,-4 2-10 16,1 1 6-16,0 1 3 15,-2 1 5-15,0 1-15 0,0 0 8 16,1-1-2 0,-1 1-6-16,2 1-1 0,-3-3 1 15,2 3 1-15,-1-1-1 16,1-1-1-16,-2 2 1 15,1-2 0-15,1 1 0 16,1 0 1-16,-1 1-2 16,1-1 1-16,-2 1 0 15,0-3 1-15,-2 1-2 16,0 1 0-16,-1-1 0 16,-2 0 0-16,2 2-2 15,0 0 2-15,0 1 0 16,2-1 0-16,1 2 2 15,1 0-2-15,3 1 0 0,-2-3 0 16,0 2 0-16,0 1 2 16,-4-4-2-16,-1 3-1 15,-1-1 0-15,-4 1-2 16,2 0 2-16,-2 0-1 16,2 0 2-16,1 1 0 15,1 1 0-15,0-1 0 16,3 0 0-16,0 2 0 15,1 0 1-15,0-3-1 16,0 3 0-16,-1 0 0 16,-1 0 0-16,1 0-2 0,-2 0 1 15,0 0 1 1,-3 0-1-16,-1 0 1 0,2 0 1 16,-1 0-1-1,-1 3 1-15,2 1 0 0,0-3 0 16,-1 0-1-16,1 0 0 15,-1 2 1-15,0 0-1 16,-2 0 0-16,3 1 0 16,-2 0-1-16,1 1 1 15,-2 0 0-15,1 0-1 16,-4 2 1-16,0-1 0 16,-3 3 1-16,0-2-1 15,0 0 0-15,-2 0 0 16,1 0 0-16,-2 0 0 15,0 1 1-15,1-1 0 0,1 0-1 16,3-1 0-16,-1 3 0 16,4 1 0-16,0-1 0 15,1 3-1-15,0 1 0 16,1 1 1-16,0 0-1 16,-1 1 1-16,0 2 0 15,-4 3-1-15,2-2 1 16,-4 3-1-16,1-1 1 15,2 0 0-15,-2-3 1 16,4 2 0-16,2-1-1 16,3 0 0-16,2 0-1 15,4 1 0-15,2-2 0 16,1 4 1-16,1-2-2 16,2 3 1-16,-1-1 1 0,1 0 0 15,-2 4 1-15,-1 0-2 16,0 0 2-16,-1 2-1 15,-1-1 1-15,4 0-1 16,-2 1 1-16,3-2 0 16,0-1-1-16,0 0 0 15,0-1 0-15,1 2 0 16,5-2-6-16,4 1 5 16,0 1 1-16,-1 0-1 15,1 2 1-15,-1 1 2 16,-3-1-1-16,-1 1-1 0,-1-1 1 15,0-1 1 1,-1-1-1-16,0-3 0 0,0 1 8 16,2-2-8-16,1 1 1 15,1-1 4-15,5 0-5 16,0 4 5-16,1-3-5 16,1 4 0-16,1 0-1 15,-3-2 0-15,0-1 1 16,-2-4-1-16,-1-2 2 15,0-3-2-15,-3-2 2 16,3-1-1-16,-3 0 0 16,0 0-1-16,3 1 2 15,1-1 6-15,1 1 0 16,3 1-2-16,0-3 0 16,4 2-5-16,0-2 8 15,1 0-9-15,-1-2 1 0,2-1 0 16,0 0 0-16,-1-2 0 15,1 1 5-15,1-2-5 16,0 0 5-16,1 1 0 16,2-1-5-16,0 0 1 15,0 0-1-15,3-4 0 16,1 2 6-16,1-2-6 16,0 0 7-16,1 0-8 15,0 0 9-15,0 0-9 16,0 0 6-16,0 0 5 15,-1-2 0-15,3 0-11 16,-2-4 1-16,1 1 1 0,-1-1-1 16,1-1 5-16,0-2-5 15,1 1 0-15,-1-2-1 16,2-1-1-16,0-2 1 16,0-1 0-16,-2-2 1 15,0-2-1-15,-1-3 2 16,-2-1-2-16,2-6 1 15,-3 2 0-15,0-4 1 16,-3 1-1-16,-3-3 1 16,-2 3-1-16,-2-1 0 15,-4 0 8-15,-1 1-9 16,-2-2 1-16,-1-1-1 0,0-1 1 16,0-1 0-16,2 2 7 15,-4-1-8-15,1 2 1 16,-2 1-1-16,-1 2 6 15,-3 0 6-15,-2 1-2 16,0-1 10-16,0 1-10 16,0-2 3-16,0 0-1 15,0-1-4-15,0-2 1 16,0 1-3-16,0 0 0 16,0 3-5-16,-2-1 8 15,-3 4 0-15,-3 1-3 16,1 1-5-16,-4-1 1 15,-1 0-1-15,2 2 0 0,-3-2 5 16,0 1-6 0,1 2 0-16,-4 0-1 0,3 3-5 15,-5 2 0-15,3 3-49 16,-12 3-117-16,3 5-394 16,3 1-826-16</inkml:trace>
  <inkml:trace contextRef="#ctx0" brushRef="#br1" timeOffset="55124.07">31060 6837 320 0,'0'0'240'0,"0"0"127"16,0 0-234-16,0 0-48 15,0 0-29-15,0 0 23 16,0 0 13-16,0-35 4 16,0 26-4-16,0-4-18 15,0 0-16-15,-4-4-5 16,0-2-18-16,-1-2 22 0,0 0-15 15,2 1-18-15,2 0-7 16,1 0 2-16,0 0-10 16,0 0 3-16,0 0-11 15,3-2 5-15,3 0-5 16,-3 2 1-16,0 1-1 16,-3-1 12-16,0-2-12 15,0 2 0-15,0 1 0 16,0 0 7-16,-3-1-7 15,-3 0 6-15,1 1 0 16,-1 1-5-16,2 2-1 16,-3 1 7-16,2 2 3 15,1 2-4-15,-1 1-6 16,0 0 8-16,-2 1-9 0,1 2 1 16,-1-4-1-16,-1 1 0 15,-2 1 0-15,-1-1 0 16,1 0 0-16,-2-1 0 15,2 4 0-15,-1-2 0 16,-1 2 1-16,0 0-1 16,2-1 0-16,-5 2 0 15,3-1 0-15,-1 0 0 16,-1-3 1-16,-1 4 0 16,3-2 0-16,0 0 0 15,0 0 1-15,3 1-2 0,0 1 1 16,-1-1 0-1,3 2 0-15,-1 0 0 0,0 0-1 16,1 0 1-16,1 0-1 16,-1 1 1-16,1 0-1 15,-3-2 0-15,1 2 0 16,-1-1 0-16,2 1 0 16,-5-1 0-16,2 0 0 15,-1 1 0-15,-2 0-1 16,-1-1 1-16,1 2 0 15,-1 2-1-15,0 0 0 16,-1-1-1-16,-2 2 1 16,2 0 0-16,-1 0-6 15,2 0 7-15,-2 0-2 16,1 0 1-16,0 0 0 0,0 0 1 16,1 3-1-16,-2 1 1 15,0 1 0-15,0-1 0 16,-2 0 0-16,0 2 0 15,0-1 0-15,1 0 0 16,0 1-1-16,-1-1 1 16,1 1-1-16,-1-1 1 15,0 2-1-15,-2 2 1 16,0 1-1-16,4 1 0 16,0 4-1-16,2-2 2 15,1 2 0-15,2 1-6 16,2 2 5-16,1 3 1 15,0-1-1-15,2 5 0 0,0 1 0 16,1 1 1 0,1 0 0-16,-3 1 1 0,0 2-1 15,0-2 1-15,-2 3-1 16,-3 0 1-16,-2 2-1 16,1-1 0-16,1 1-1 15,2-1 1-15,1 2 0 16,3 0 1-16,1-1-1 15,4 1-1-15,1 0 1 16,0 0 0-16,0-1 0 16,0 0 1-16,0 1-1 15,1-1 0-15,2 0-1 16,-1 0 1-16,-1-2-1 16,1 1 1-16,1-5-3 0,-1 1 3 15,2-4 0-15,0 1 0 16,1-1 0-16,2-2-2 15,1-1 2-15,2-1 0 16,-1 0 0-16,2-2-1 16,0-1 1-16,0 0-2 15,0-3 1-15,2 0 0 16,0-2 0-16,2-1 0 16,2-1-7-16,0-1 8 15,2 1 0-15,0-1 0 16,0 1 1-16,1-2 5 0,2-1-6 15,0 2-1 1,2-3-3-16,0-1 4 0,1-1 0 16,1 1 1-16,-3-1 0 15,-1 0-1-15,-2-1 1 16,-2 1-1-16,-3-1 6 16,1-2-6-16,0 2 1 15,0-2-1-15,2 2 1 16,1-2-1-16,2-1 0 15,0 3 0-15,3-3-1 16,-2 0-5-16,2 0 6 16,-3 0 0-16,1 0 1 15,-2-5 0-15,-2-1 0 16,1 0 5-16,-1-3 2 16,1 0-2-16,2-2-6 0,-1 0 9 15,2-3 0-15,2-1-2 16,1-2 5-16,-2 1-5 15,1-4-6-15,-4 0 11 16,-3-1 1-16,-2 0-5 16,-5 0 8-16,2-2-3 15,-4 0 0-15,-1-3-11 16,2-1 10-16,1-3-5 16,-1 0 1-16,2 0-1 15,-1 1 0-15,-1 2 2 16,-1 4 4-16,-1 0-2 15,-1 0-10-15,-2 1 5 0,1 0 2 16,-2-2-6-16,-1 2-1 16,1-4-1-16,-2 1 8 15,1 0-8-15,-2 0 1 16,1-1 8-16,-1 1-7 16,0-1-2-16,0 3 1 15,0 0 7-15,0 0-7 16,-4 2 0-16,-1 3 8 15,2 1-9-15,0 4-1 16,-2 3-12-16,-2 3-8 16,-11 4-53-16,1 2-162 15,-3 1-398-15</inkml:trace>
  <inkml:trace contextRef="#ctx0" brushRef="#br1" timeOffset="57609.85">20186 11616 133 0,'0'0'838'0,"0"0"-737"16,0 0-59-16,0 0 39 15,0 0 12-15,82 0 10 16,-60 0 11-16,2 0-19 16,-2 0-13-16,4 0-15 15,-1 0-10-15,-1-2-12 16,1 0-7-16,-4-2-16 16,1-1-1-16,-1-1-11 15,-3 1 9-15,2-2-4 16,-5 0 4-16,1-2-9 15,-4 2 8-15,1-2-6 0,-2 0 0 16,-2-2-5-16,1 2 1 16,-2-1-8-16,-1 0 1 15,1 0-1-15,-1-3 1 16,-1 0 0-16,0-1 7 16,-3-1-8-16,0-3 0 15,-1 1 0-15,-2 0 7 16,0-1-7-16,0 0 1 15,0-1 8-15,0 4-9 16,0-1 0-16,-2 2 1 16,2 2 0-16,0-1-1 15,0 0 1-15,-1 3 1 16,1-3-1-16,-2 2 0 16,-1 0 6-16,0 1 2 15,0 2-8-15,-2-2-1 0,-2-1 0 16,1 4 1-16,2-2 0 15,-4 0 0-15,2 1 7 16,-3-1-7-16,2 0 2 16,-1 3-2-16,1-1 7 15,-2 0-8-15,1 0 1 16,2 1 0-16,-1 0 0 16,-2-1 0-16,0 1-1 15,0-1 1-15,-3 1-1 16,0 0 0-16,0 0 1 15,-1 2 0-15,1 0 0 16,0 0 0-16,-1 1 7 0,0 0-6 16,-1-2-1-1,-1 3 0-15,0-1 5 16,-2 1-5-16,0 0 0 0,-1 1-1 16,1-2 6-16,0 3-5 15,0 0 0-15,-1 0 0 16,2 0 0-16,-1 0 0 15,2 0-1-15,-1 0 0 16,2 0 1-16,-2 0-1 16,3 0 0-16,-5 0 1 15,1-2 0-15,-1 2-1 16,2 0 0-16,-2 0 0 16,0 0 0-16,3 0 0 0,1 0 0 15,0 0-1-15,2 0 1 16,-1 0 0-16,2 0 0 15,-2 0 0-15,-1 0 0 16,2 0 0-16,-3 0 0 16,3 0 0-16,-2 0 0 15,0 0 2-15,-1 0-2 16,2 0 0-16,-2 2 0 16,1 1 0-16,1 0 0 15,0 0 0-15,2 1 0 16,-2 1 0-16,4-1-1 15,1 2 1-15,0 0-1 16,2-1-5-16,-1 2 6 0,0 0-1 16,-1 1 1-1,-2 1 0-15,3-2 0 0,-3 3 0 16,0-1 1-16,1 2-1 16,2 2-1-16,1-1 0 15,0 1 1-15,2 0 0 16,0-1-1-16,3-1 0 15,-1 0 0-15,2 1 0 16,0 1 0-16,0 1 0 16,0 2 0-16,0 1 1 15,0 0-1-15,5-1 1 16,1 4 0-16,3 1 0 16,-2-2 0-16,2 1 0 15,3 0-1-15,2 0 1 16,0 1 0-16,3-1 0 0,2-1-1 15,1 0 1 1,2-2 1-16,2 0-1 0,1-2 0 16,2-4-2-16,0-1 2 15,3-4-1-15,1 0 0 16,2-2 0-16,3-1 1 16,0 0 0-16,2-2-7 15,6 1-1-15,2-2-2 16,0 0-24-16,5 0-10 15,0 0-32-15,11 0-76 16,-12-3-69-16,-9-5-328 0</inkml:trace>
  <inkml:trace contextRef="#ctx0" brushRef="#br1" timeOffset="59518.77">30134 11326 126 0,'0'0'104'16,"0"0"190"-16,0 0 9 15,0 0-150-15,0 0-29 16,0 0-24-16,0 0-11 16,-1 0-5-16,1 0-15 15,0 0-6-15,0 0-9 16,0 4 5-16,1 5-8 0,8 3-11 15,0 2-5-15,4 2 6 16,5 1 4-16,1 2 2 16,4 1 1-16,2-3-13 15,2 0-1-15,0-3 4 16,1-2-10-16,-1 0-5 16,0-2 1-16,1-2-14 15,-2-2 8-15,-1 1-3 16,2-3-5-16,-3 1-1 15,-1-4-8-15,-3 0 0 16,1 1 1-16,-3-2-1 16,-3 0 5-16,-2 0-5 15,2 0 0-15,0 0 1 0,0 0 0 16,-1-2-2 0,0-3 9-16,1-2-9 0,0-2 1 15,2 0-1-15,-1-1 0 16,1 0 1-16,-1-1 0 15,-3 2-1-15,4-1 1 16,-5-2-1-16,1-1 8 16,0 0-7-16,-1-2 0 15,0 1 0-15,-1-3 1 16,-3 2 0-16,0-2-1 16,-3 1-1-16,-1 3 1 15,-1-2 6-15,-1 2-6 0,-1 2 5 16,1-1-5-1,-1 0-1-15,2-1-1 0,0 2 0 16,0-2-4-16,-2 2 5 16,-1-1 0-16,0 0 1 15,0 1-1-15,0 0-1 16,0 0 0-16,-7-1-8 16,1 2 9-16,-1-1 1 15,1 0 0-15,-2 4 1 16,-1-3-2-16,0 0 0 15,-1 1 0-15,-4 2-2 16,2-2 2-16,-2 1 0 16,0 1-1-16,-2 2 1 0,2-1 0 15,1 2-1 1,-4-2 1-16,0 2 0 0,0 0-2 16,-4 0 2-16,3 0 0 15,-1 1 0-15,-2 0 0 16,1 0-1-16,1-1 1 15,3 2 3-15,-2 1-2 16,0-1-1-16,0 1 1 16,0-1-1-16,-1 1 1 15,-1 1-1-15,0-1 0 16,0 1 0-16,-1 0 0 16,-1 0 0-16,1 0 0 15,0 0 0-15,0 0 0 0,2 1 0 16,-2 3-2-1,2 1 1-15,0 2-1 0,2-1 2 16,-1 3-2-16,0-1 1 16,0 2-1-16,2 2 2 15,-1-1 0-15,1 0 1 16,-1 2-1-16,1 0 0 16,0 0-1-16,2 3 0 15,-2 1 1-15,4-1-2 16,0 2 2-16,3 0-1 15,3 4 0-15,3 0-6 16,1 4 1-16,2 2 5 0,0 1-6 16,12 4-24-1,9-1-77-15,24 12-117 0,-3-7-150 16,-2-9-320-16</inkml:trace>
  <inkml:trace contextRef="#ctx0" brushRef="#br0" timeOffset="66844.68">14065 12501 39 0,'0'0'812'0,"0"0"-688"0,0 0-59 16,0 0 6-16,0 0 8 15,0 0 30-15,0 0 5 16,36-46-2-16,-33 44-20 15,-1 0-12-15,-2 1 9 16,1 0-17-16,1-1-19 16,-2 1 10-16,0 1 4 15,0-2-4-15,0 2-14 16,0 0-10-16,0 0-5 16,0 0 3-16,0 0-3 15,0 2-19-15,-5 9 9 16,-4 4-2-16,-2 7 0 15,-3 2-2-15,2 4-3 16,0 2-5-16,0-1 3 0,-1-1-13 16,1-2 0-16,1-3 4 15,1-5-6-15,4-4 1 16,0-5-1-16,4-2 0 16,1-5-9-16,1-2-13 15,0 0-33-15,0 0-7 16,0 0 0-16,0 0-40 15,0-1-80-15,0-7-198 16,-3 0-269-16</inkml:trace>
  <inkml:trace contextRef="#ctx0" brushRef="#br0" timeOffset="67391.63">14078 12423 26 0,'0'0'919'0,"0"0"-725"16,0 0-96-16,0 0 37 15,0 0 14-15,0 0 14 16,0 0-14-16,56-15-33 16,-44 15-24-16,1 5-14 15,1 8-23-15,1 2 7 16,-2 4-3-16,2 1-1 15,-1 1-14-15,-2-1-13 0,1-1-3 16,-2-2-5 0,-1 1-11-16,-1-2 5 0,-3 0-6 15,1-4 1-15,-2 1-6 16,1-5-5-16,-3-1 5 16,0-2 1-16,0-3-6 15,-2 1-1-15,2-3 0 16,-1 0 0-16,1 0 0 15,1 0 1-15,3 0 6 16,1-7-1-16,3-6 3 16,0-2-9-16,4-3 1 15,2-5 0-15,1-4 6 16,1-4-5-16,1-1-2 0,2-1 2 16,-1 2-2-16,-2 5 1 15,-2 4-2-15,-5 8 1 16,-5 6-6-16,-4 4 4 15,-3 2 1-15,0 2-20 16,0 0-34-16,0 0-79 16,-9 7-136-16,0 4-122 15,0 1-237-15</inkml:trace>
  <inkml:trace contextRef="#ctx0" brushRef="#br0" timeOffset="67875.92">14734 12401 922 0,'0'0'288'0,"0"0"-135"16,0 0 20-16,0 0 21 15,0 0-42-15,0 0-32 16,0 0-31-16,-12 0-39 16,0 0-20-16,-3 12 1 15,0 1 0-15,-1 5 10 16,1 3 4-16,0 4 0 16,4-1-7-16,2 2-16 15,4-2-4-15,3-1-8 0,2-3-4 16,0-2 0-1,0-3-5-15,9-1 1 0,2-4-1 16,2-1 0-16,2-5 0 16,0-2 0-16,7-2 1 15,-1 0 7-15,0 0-3 16,1-10 0-16,-1-5-5 16,-4 0 0-16,-3-5 8 15,-1-4-3-15,-7-3-5 16,-1-4 0-16,-5 1 0 15,0-2 8-15,0 4-8 16,0 6-1-16,-10 4-1 0,-2 5-39 16,-19 10-79-1,4 3-122-15,-4 0-539 0</inkml:trace>
  <inkml:trace contextRef="#ctx0" brushRef="#br0" timeOffset="68924.83">14130 13036 121 0,'0'0'358'0,"0"0"234"16,0 0-457-16,0 0 46 16,0 0-1-16,0 0-17 15,0 0-8-15,-38-18-30 16,25 18-36-16,-2 0-11 15,-6 11-10-15,-1 4-6 0,-3 7-7 16,0 2-8-16,0 6-1 16,3 1-20-16,5 3-4 15,4-1-6 1,4 2-4-16,7-3-4 0,2 0 1 16,0-6-8-16,11-3 0 15,7-5-1-15,0-5-6 16,6-5 5-16,-2-4-1 15,3-4 1-15,-2 0 1 16,1 0-1-16,-5-8-4 16,-2-3 5-16,-4-3-8 15,-4-2 1-15,-3-1-5 16,-5-5 11-16,-1 0 0 16,0 2-6-16,-1-1 7 0,-11 6 1 15,-3 3-1-15,-2 6 0 16,-3 2-1-16,-4 1 1 15,1 3 0-15,-2 0 1 16,1 0-1-16,2 5 0 16,5 2 0-16,4 0-1 15,6-1-6-15,4-2-34 16,3 0-71-16,0-1-58 16,19-2-91-16,0-1-261 15,2 0-518-15</inkml:trace>
  <inkml:trace contextRef="#ctx0" brushRef="#br0" timeOffset="69253.01">14465 12969 1067 0,'0'0'226'15,"0"0"-106"-15,0 0 77 16,0 0 20-16,0 0-29 16,0 0-65-16,0 0-45 15,15-6-20-15,-21 28 14 16,-4 7-21-16,-5 8-17 16,1 2-3-16,-3 1-9 0,-1 1-10 15,0-1 1-15,-1-4-6 16,2-2-7-16,1-3 0 15,-1-4-11-15,2-3-36 16,2-5-63-16,0-2-54 16,2-2-110-16,5-7-119 15,1-4-182-15</inkml:trace>
  <inkml:trace contextRef="#ctx0" brushRef="#br0" timeOffset="69878.4599">14819 12944 107 0,'0'0'1002'15,"0"0"-776"-15,0 0-33 16,0 0 28-16,0 0-60 16,0 0-58-16,0 0-17 0,-45 17-17 15,26 0-4 1,-2 3-17-16,1 4 6 0,0 4-12 15,2 3 2-15,-2 0-7 16,4 1-13-16,1 1-5 16,2-3-7-16,4-3-4 15,4-1-2-15,4-5-5 16,1-1 0-16,0-4-1 16,4-6 0-16,11 0-1 15,2-3-5-15,2-4 5 16,2-1 0-16,3-2-5 15,0 0 4-15,-2-5 2 0,-4-5-11 16,-2-2-5 0,-4-3 7-16,-2-1 8 0,-4 0 0 15,-3-2-1-15,-1 1-4 16,-2 0 6-16,0 2 0 16,-6 4-1-16,-7 1 1 15,-4 2 0-15,-2 4 1 16,1 0-1-16,-5 2 1 15,1 2-2-15,-2 0-6 16,-2 0-39-16,-13 12-105 16,4-2-193-16,3-3-433 0</inkml:trace>
  <inkml:trace contextRef="#ctx0" brushRef="#br0" timeOffset="71944.9399">13242 12148 113 0,'0'0'76'16,"0"0"146"-16,0 0 168 15,0 0-243-15,0 0-24 16,0 0-30-16,0 0-18 15,2 0-8-15,-2 0-11 16,0 0-9-16,0 0-11 16,0 0-6-16,0 0 7 0,0 2 41 15,0 6 5-15,-5 2-8 16,-1 3-8-16,1 0-17 16,-3 4-21-16,2 2 6 15,-2 1 5-15,1 3-7 16,-2 2-5-16,1 0 0 15,1 2-5-15,-3 1-2 16,2 1-5-16,1-1 2 16,-1 1-6-16,-1-2 2 15,2 1 0-15,-2-3 0 0,0 2 0 16,-2-3 6-16,2 2-5 16,2-1-3-16,-2 1-3 15,3-1-3-15,0 0 1 16,0 2 1-16,1 0-1 15,-2-2-6-15,1-1 0 16,0-1 5-16,0 0-5 16,0-3 0-16,-1 2 9 15,1-2-10-15,0 1 2 16,0-2-1-16,0 2 0 16,-1 1 1-16,2-1 4 15,2 0-4-15,0 0 6 16,0 0-2-16,0 1-5 0,-2-1 0 15,2-2 1 1,-1 1-1-16,-2-1 8 0,0-2-8 16,2-1 1-16,-2 1 9 15,1-1-11-15,1-2 9 16,-2 2-7-16,1-2-2 16,1 1 8-16,1-1-2 15,-2 2-5-15,2 0 7 16,-1 1-8-16,0-2 1 15,-1 2-1-15,2-2 0 16,0-1 0-16,0 1 0 16,0-3 6-16,0 0-6 15,0-2 0-15,0 0 0 0,0 0 0 16,0 1 0 0,0-4 0-16,-1 3 0 0,1-1 1 15,-2-2-1-15,2 2 1 16,-1 0-1-16,-2-3 1 15,3 1 0-15,0 0-1 16,0-1 2-16,0 1-2 16,0-1-1-16,1 1 0 15,-1 0 0-15,2 2 0 16,-1 1 1-16,1-1 0 16,-1 1 0-16,-1 0 0 15,1-2 0-15,0 0 1 0,1-3-1 16,-1 1 2-1,2-4-1-15,-1 3-1 0,1-4 0 16,-2 2 0-16,2-2 0 16,0-1 0-16,0 2 0 15,0-2 0-15,0 0-1 16,0 1 0-16,0-1 1 16,0 0 1-16,0 0-1 15,0 0-1-15,0 0-6 16,0 2 6-16,0-2 1 15,0 1 0-15,0-1-1 16,0 2 1-16,0-2 0 16,0 1-1-16,0-1 0 15,0 0 1-15,0 1 0 16,0-1 1-16,0 2 0 0,0-1-1 16,0 1 0-16,0-1 0 15,0 2 2-15,0-2 0 16,0 2-1-16,0-1 0 15,0 1 0-15,0-2-1 16,2 3 1-16,-2-1-1 16,1 1-1-16,1 1 1 15,-2-3 0-15,1 2 0 16,-1-1 2-16,2 1-2 16,-2-4 0-16,2 0 0 15,0 0-1-15,1 0-93 16,4 0-97-16,1-3-182 15,-2-7-611-15</inkml:trace>
  <inkml:trace contextRef="#ctx0" brushRef="#br0" timeOffset="73258.5399">12793 13872 446 0,'0'0'348'0,"0"0"-245"16,0 0 11-16,97 0-4 15,-57 0 4-15,5 0 31 16,4 0 0-16,3 0-34 16,2 0-19-16,1-1-5 15,2-2-2-15,0 1-7 16,1 0-7-16,-2 2-3 15,0 0-15-15,5 0-8 16,0 0-4-16,2-2-4 0,1 2 7 16,1 0-10-16,-2 0-4 15,-2 0-2-15,-4 0-11 16,0 0 3-16,-2 0-3 16,-1 0-7-16,-1-3 9 15,-3 3-4-15,-1-1 2 16,-3 0-8-16,0-2-2 15,-2 2 5-15,-4-1-5 16,3 2 1-16,-2-1-7 16,2 0-1-16,-1-1 2 0,-1 1-2 15,4-1 0 1,-2 2 0-16,2 0 1 0,-2 0-1 16,-1 0 5-16,1 0-4 15,-1 0 3-15,-3 0-4 16,0 0 0-16,-4 0 1 15,-2 0 4-15,0 0-5 16,-3-1 0-16,-2-1 0 16,-1 1 1-16,0 0 0 15,-3-1 1-15,0 2 11 16,0-1-12-16,-1 1 0 16,-3 0 4-16,2-2-4 15,1 2-1-15,-2 0 1 16,1 0 0-16,2 0-1 15,0 0 0-15,1 0 0 0,2 0 1 16,1 0 0-16,4 0 0 16,1 0 0-16,-2 0 0 15,0 0-1-15,-1 0 0 16,-3 0 0-16,-3 0 0 16,-5 0-1-16,-4 0-1 15,-2 0 2-15,-1-1-1 16,-3-1 1-16,2 0 0 15,-5-1 1-15,1 0 0 16,-2 0-2-16,-1-1-10 16,-1 1-23-16,-3-9-61 15,0 3-176-15,-10-4-772 0</inkml:trace>
  <inkml:trace contextRef="#ctx0" brushRef="#br0" timeOffset="74979.58">15571 12028 35 0,'0'0'72'16,"0"0"452"-16,0 0-405 15,0 0-15-15,0 0 28 16,0 0-9-16,0 0-25 0,-26-6-17 15,26 6-17-15,0 0-19 16,0 0-10-16,2 0 33 16,7 0 24-16,4 0-14 15,5 0-9-15,8 2-2 16,4 0-16-16,5 2-14 16,3-1-9-16,5 0 0 15,-1 2 1-15,0-2 5 16,-1 1-8-16,-2 2 5 15,-2-1-3-15,-1 1 0 16,1 0-5-16,-2 1-5 16,-3 1-3-16,1 0-2 15,-3 2-4-15,-2 0-8 0,-2 2 6 16,-7-3 5 0,1 2 0-16,-7 1 4 0,-1 1 0 15,-3-2-5-15,-1 1 3 16,-4 3 0-16,2 0-2 15,-2 1 5-15,-1 3-5 16,2 3-4-16,-1 0 5 16,1 5-4-16,0 1 3 15,0 2-3-15,-2 1-1 16,0-1-2-16,-1-2-5 16,-1 2-1-16,-1-2 1 15,0 0-1-15,0 2 1 0,0-1 0 16,0 1 0-16,0 0 0 15,0-1 0-15,0 3-1 16,0-2 1-16,0 0-1 16,0-1 1-16,0 0 0 15,0-4 0-15,0 0-1 16,0 1 1-16,-1-4 5 16,-2 2-5-16,-4-2-1 15,0 2 1-15,1-2-1 16,-1-1 0-16,-2 2 0 15,0-2 1-15,2-1-1 16,0-2 2-16,1 0-1 16,-1-2-1-16,3 1 1 0,-2-4 0 15,1 2-1-15,-1-1 1 16,-1-1 0-16,1 0 0 16,-2-2 0-16,1 2-1 15,1-1 1-15,-1 1 0 16,1-2-1-16,0 0 1 15,1 1-1-15,-1-1 0 16,0-1 0-16,0 0 0 16,0 0-1-16,2 0 1 15,-2 0 1-15,1-2-1 16,-2 2 0-16,2-2 0 16,1 1-1-16,-2-1 1 15,1 1 0-15,1-1 0 16,-2 0 0-16,2 0 0 15,-1 0 1-15,-1 0-1 0,1 2-1 16,-2-1 1-16,3-2 0 16,-1 2 1-16,1-3-1 15,1 0 0-15,0 1 0 16,-2-1 2-16,2 0-1 16,-2-2 8-16,0 2-9 15,0-1 2-15,-1 0 4 16,0 1-5-16,2 0 5 15,-3 1-6-15,1-1 2 16,0 1-1-16,-1 0 0 16,1 0 0-16,1 0 1 15,0-1 3-15,-1 1-5 0,2 0 0 16,-2-2 0 0,1 2 1-16,-2 0 0 0,2-1 5 15,1 1-5-15,1 0 8 16,-2-1-9-16,1 1 0 15,-3 2 1-15,1-2-1 16,1 0 1-16,-1-1 1 16,0 0 7-16,-1 0-9 15,-1-1 0-15,1 2 0 16,-1-1 0-16,-2 1 1 16,1-1-1-16,-2 0 0 15,0-1 1-15,0 0-1 16,-1-1 0-16,-3-2-12 0,-1 1-41 15,-5 0-69 1,-15-3-76-16,3 0-194 16,-1 0-454-16</inkml:trace>
  <inkml:trace contextRef="#ctx0" brushRef="#br0" timeOffset="77237.09">15136 12950 33 0,'0'0'623'16,"0"0"-484"-16,0 0-27 15,0 0 42-15,0 0 12 16,0 0-28-16,0 0-14 16,-10-60 9-16,10 55-3 15,0 1-15-15,0 1-12 16,0 0-2-16,0 3-6 15,0 0-22-15,0 0-13 0,0 0-27 16,0 4-11 0,3 11 14-16,4 8 5 0,0 8-7 15,2 6-13-15,-2 8-2 16,3 4 4-16,-4 2-7 16,-4 1-3-16,-2-1 5 15,0-3-10-15,-16-4-8 16,-9-3 0-16,-10-6-26 15,-8-6-103-15,-44 1-159 16,12-8-303-16,-2-10-755 0</inkml:trace>
  <inkml:trace contextRef="#ctx0" brushRef="#br0" timeOffset="77988.57">13754 12963 12 0,'0'0'953'15,"0"0"-736"-15,0 0-69 0,0 0 43 32,0 0 26-32,0 0-19 0,0 0-38 0,-70 2-35 15,49 25-19-15,-5 12-26 16,1 13-2-16,0 9-26 16,5 4-5-16,4 3-11 15,8-2-18-15,8-5-12 16,0-6-6-16,24-7-7 15,26-6-8-15,51-15-49 16,-8-12-138-16,3-11-503 0</inkml:trace>
  <inkml:trace contextRef="#ctx0" brushRef="#br0" timeOffset="81291.09">9499 15662 1375 0,'0'0'406'0,"0"0"-292"16,0 0-54 0,0 0 32-16,10-72 11 0,-1 55-3 15,2 5-23-15,5 2-19 16,3-2-16-16,2 2-20 16,3 3-4-16,0 0-11 15,3 3 4-15,-3 1-1 16,1 2 9-16,-1 1-7 15,6 0 3-15,-2 0-6 16,5 6 3-16,1 3 0 16,2-1-2-16,3-2-1 15,-3-3-3-15,-2-2-4 16,-3-1-1-16,-1 0 0 16,-5 0 1-16,-3 0-1 15,-2-6 10-15,-6-1-11 0,2 1 7 16,-5-4-7-16,-1 1 6 15,-4 1-5-15,0-1 1 16,-1 3-1-16,-2-2 5 16,-3 4-6-16,0 1-7 15,0 3-12-15,0 0-38 16,-3 0-54-16,-11 0-103 16,-16 11-90-16,0 4-253 15,2-2-223-15</inkml:trace>
  <inkml:trace contextRef="#ctx0" brushRef="#br0" timeOffset="81666.15">9896 15564 1088 0,'0'0'202'15,"0"0"-86"-15,0 0 54 16,0 0 24-16,0 0-17 16,0 0-58-16,0 0-44 15,1 0-32-15,-1 16 2 16,-1 5 37-16,-4 4-22 16,1 3-20-16,1 3-5 15,0-1-9-15,0-4-8 0,1-2-2 16,1-3-10-16,-1-4-5 15,-2-5 0-15,4-3-1 16,0-3 0-16,0-3 0 16,0-3-22-16,0 1-9 15,-3-1-24-15,3 0-34 16,0 0-87-16,0 0-120 16,0 0-55-16,0-4-232 0</inkml:trace>
  <inkml:trace contextRef="#ctx0" brushRef="#br0" timeOffset="82416.2899">10088 15480 1043 0,'0'0'259'15,"0"0"-140"-15,0 0 29 16,0 0-14-16,0 0 15 15,0 0-48-15,0 0-35 16,7 23 44-16,-7 4-35 16,0 4-17-16,-4 5 4 15,-3-1-10-15,2-1-21 16,2-2-16-16,0-5 0 16,2-5-9-16,1-6-5 0,0-4-1 15,0-6-8-15,1-2 7 16,8-3-11-16,3-1 12 15,2 0 6-15,2-3-5 16,2-8 10-16,3-3-4 16,-1-3-7-16,-1 1 0 15,0-1-3-15,-1 0 2 16,-2 2 0-16,-4 2 0 16,0 3 1-16,-6 4 0 15,-1 2 0-15,-4 4-1 16,1 0 0-16,-2 0-11 15,1 2-9-15,2 7 21 16,4 4 6-16,2 1-6 16,3-1 1-16,6-2-1 15,3-1 0-15,0-7 6 0,6-3-5 16,1 0 4-16,-1 0-4 16,3-7-1-16,-2-2 0 15,-3-3-8-15,-2-1 8 16,-4-1-1-16,-5 0 0 15,-1-1 0-15,-7 0 1 16,-1-1 0-16,-4 3 0 16,-1-1 1-16,0 2 6 15,0 4-1-15,0 3-4 16,0 1 14-16,-4 4 5 16,-2 0-3-16,-6 0-6 15,1 14-10-15,-1 5 11 0,-1 6-1 16,1 4-6-16,7 0-6 15,2-1-1-15,3-3 1 16,0-4 0-16,0-4-2 16,5-4-5-16,3-4-24 15,1-4-39-15,-1-3-38 16,-2 0-56-16,-1-2-42 16,-4 0-134-16,-1-9-325 0</inkml:trace>
  <inkml:trace contextRef="#ctx0" brushRef="#br0" timeOffset="82619.53">10680 15358 1347 0,'0'0'255'0,"0"0"-59"16,0 0-66-16,0 0-73 15,0 0-36-15,0 0-21 16,0 0-12-16,60-21-99 16,-59 38-251-16,-1 1-384 0</inkml:trace>
  <inkml:trace contextRef="#ctx0" brushRef="#br0" timeOffset="83041.8">10953 15491 980 0,'0'0'245'15,"0"0"-92"-15,0 0 59 16,0 0-8-16,0 0-72 16,0 0-42-16,0 0-39 15,-38-18-22-15,21 25-7 16,1 6-3-16,-1 3 2 15,4 2-20-15,4 2 10 16,3 0-10-16,6-1-1 0,0-4 0 16,3-1-13-16,8-3 12 15,2-1-4 1,0 1 5-16,-1 0 10 0,-1 0-10 16,-5 3 0-16,-2 0 1 15,-4 0 5-15,0 0 0 16,0 0 1-16,-9-2 8 15,-7-4 0-15,-1-1-4 16,-3-1 1-16,-4-2-10 16,1-3 6-16,-1-1-8 15,2 0-1-15,5 0-10 16,3-2-26-16,8-11-91 16,3 0-175-16,3 1-260 0</inkml:trace>
  <inkml:trace contextRef="#ctx0" brushRef="#br0" timeOffset="83495.16">11723 15505 1020 0,'0'0'275'0,"0"0"-91"15,0 0 31-15,0 0-13 16,0 0-16-16,0 0-40 16,0 0-47-16,9-51-55 15,-9 51-23-15,-6 14-6 16,-7 9 9-16,4 7-1 16,-3 3-12-16,0 3-11 15,3-3 0-15,1-3-2 16,0-6 2-16,2-4-12 15,0-6-35-15,1-6-55 16,2-5-55-16,2-3-39 0,-1-3-143 16,1-10-534-16</inkml:trace>
  <inkml:trace contextRef="#ctx0" brushRef="#br0" timeOffset="83682.65">11699 15279 426 0,'0'0'961'0,"0"0"-768"16,0 0 24-16,0 0-64 0,0 0-39 15,0 0-54 1,0 0-32-16,36-36-28 0,-31 36-3 16,-2 0-142-1,0 12-202-15,1 1-189 0,-4-1-520 0</inkml:trace>
  <inkml:trace contextRef="#ctx0" brushRef="#br0" timeOffset="84135.81">12010 15411 993 0,'0'0'268'0,"0"0"-103"0,0 0 40 15,0 0 11-15,0 0-20 16,0 0-97 0,0 0-56-16,-15-3-12 0,-2 3-14 15,-2 5-11-15,1 9 7 16,-1 3-11-16,4 3 4 16,1 1-5-16,5 2 0 15,5-2-1-15,4-3 0 16,0-4-2-16,0-2-8 15,9-2 3-15,3-2 6 16,4-2 0-16,-2 0 0 16,-1 0 1-16,-2 1 0 15,-5 2 0-15,-1 2-6 16,-5 5 6-16,0 1 2 16,0 3 10-16,-8-3-5 0,-6 2 2 15,1-3-2-15,-2-3-1 16,-5-2 3-16,1-4-3 15,0-3-5-15,-2-3-1 16,3-1 0-16,1 0-13 16,5 0-55-16,5-18-112 15,0-2-160-15,4-1-365 0</inkml:trace>
  <inkml:trace contextRef="#ctx0" brushRef="#br0" timeOffset="84713.9899">12874 15259 631 0,'0'0'682'16,"0"0"-599"-16,0 0 43 15,0 0 23-15,32-76-2 16,-27 66-6-16,-2 7-27 15,-3 0-24-15,0 3-37 16,0 3-41-16,0 17 14 0,0 8 51 16,-3 9-25-16,-5 4-24 15,2 3-7-15,-1-1 0 16,-3-4-12-16,2-6-3 16,2-5-5-16,1-6-1 15,1-5-1-15,1-5-29 16,2-6-51-16,-1 1-72 15,2-7-42-15,0 0-117 16,5 0-205-16</inkml:trace>
  <inkml:trace contextRef="#ctx0" brushRef="#br0" timeOffset="85526.5399">13133 15194 1159 0,'0'0'255'0,"0"0"-50"16,0 0 33-16,0 0-16 16,0 0-64-16,0 0-102 15,0 0 18-15,-10 49-16 16,-2-9-7-16,-2 2-19 16,4 0-11-16,1-2 0 15,2-4-8-15,5-6-5 16,2-6-8-16,0-6 0 15,0-4 0-15,0-4-1 16,10-5-9-16,-1-2 0 16,2-3 8-16,8 0-4 0,0 0 6 15,1-6 0-15,2-3 0 16,-1-5-1-16,-1-1 1 16,-3-2 0-16,-1 1 1 15,-3-1-1-15,-3-1 0 16,-2 1 1-16,-1 6 0 15,-5 2-1-15,-2 5 0 16,0 4-1-16,0 0 0 16,0 1-1-16,-9 12 1 15,0 4 1-15,3 3 0 16,1 1-1-16,4-2 1 16,1-2-6-16,0-3 6 15,10-4-9-15,8-2 8 16,2-6 1-16,5-2 1 15,2 0 1-15,3 0-2 0,-1 0 1 16,1-2 0-16,-1-7 1 16,-4-1-1-16,-5-2 0 15,-3-1 0-15,-3-4-1 16,-4 2 0-16,-4-2-1 16,-4-1 1-16,-1 3 0 15,-1 1 2-15,0 3-1 16,0 3 0-16,-7 4-1 15,-5 4 0-15,-2 0 0 16,-5 8 0-16,1 11 9 16,-1 6-9-16,1 5 0 0,7 1 5 15,5 0-4 1,6-2-2-16,0-3 1 0,8-5-9 16,10-4 8-16,1-4-8 15,7-6-2-15,0-1 10 16,0-5-9-16,-1-1 10 15,-7 0-1-15,-3 0 1 16,-8 0-1-16,-4 0-7 16,-3 0-25-16,0 0-38 15,-3-1-92-15,-19-4-177 16,4 1-242-16,-4 0-312 0</inkml:trace>
  <inkml:trace contextRef="#ctx0" brushRef="#br0" timeOffset="85932.73">13308 15150 920 0,'0'0'187'15,"0"0"-138"-15,0 0 29 16,0 0 63-16,0 0 11 0,0 0-24 16,-60 85-18-1,32-58-34-15,-4-1-15 0,-2-5-12 16,-3-4 12-16,-4-5-4 16,-3-5 11-16,0-2-5 15,-2-5-8-15,3 0 0 16,-2-7-15-16,6-9-15 15,5-8 16-15,7-4-2 16,5-4-17-16,13-6-7 16,4 0-2-16,5 1-13 15,0 1-1-15,11 5-6 16,7 7-14-16,-3 9-37 16,1 9-69-16,-1 6-97 15,-2 13-315-15,-4 3-629 0</inkml:trace>
  <inkml:trace contextRef="#ctx0" brushRef="#br0" timeOffset="86526.48">14473 15187 643 0,'0'0'789'0,"0"0"-647"0,0 0 45 16,0 0-51-16,0 0-23 16,0 0-37-16,0 0-17 15,-27 68-6-15,19-30-22 16,-3 3-16-16,2-2-4 15,0-1-5-15,0-6-4 16,-2-4-2-16,4-4 0 16,-2-6-1-16,0-5-32 15,5-3-82-15,-1-6-89 16,4-4-116-16,1 0-169 0,0-3-475 16</inkml:trace>
  <inkml:trace contextRef="#ctx0" brushRef="#br0" timeOffset="86761.48">14455 15133 1183 0,'0'0'220'16,"0"0"6"-16,0 0 0 16,0 0-66-16,0 0-34 15,0 0-48-15,76-74-37 16,-51 69-24-16,0 3-5 15,1 2-12-15,3 0 0 16,-3 0 0-16,0 2-9 16,-4 9-40-16,-4 1-69 0,-2 14-96 15,-7-4-117-15,-4 0-195 16</inkml:trace>
  <inkml:trace contextRef="#ctx0" brushRef="#br0" timeOffset="87027.65">14438 15366 631 0,'0'0'671'0,"0"0"-522"16,0 0 42-16,0 0-35 15,0 0-45-15,0 0-8 16,0 0-8-16,60 0-49 15,-32 0-24-15,4 0-13 16,1 0 1-16,-1 0-9 16,0 0 0-16,-4 0-1 15,-3 0-35-15,4 0-112 16,-10 0-182-16,-2 0-289 0</inkml:trace>
  <inkml:trace contextRef="#ctx0" brushRef="#br0" timeOffset="87262.18">14980 15322 10 0,'0'0'1424'16,"0"0"-1181"-16,0 0-27 15,0 0-82-15,0 0-84 16,0 0-14-16,0 0-1 15,-18 42-5-15,7-17-14 16,0 1-15-16,2-3-1 16,0-1-81-16,-1-7-114 15,2-2-80-15,3-6-84 0,2-5-290 16</inkml:trace>
  <inkml:trace contextRef="#ctx0" brushRef="#br0" timeOffset="87449.72">15026 15153 810 0,'0'0'590'15,"0"0"-423"-15,0 0 21 16,0 0-92-16,0 0-43 16,0 0-19-16,0 0-33 15,47-40-1-15,-47 43-155 16,0 6-371-16,0 1-427 0</inkml:trace>
  <inkml:trace contextRef="#ctx0" brushRef="#br0" timeOffset="87872.16">15131 15268 1119 0,'0'0'207'0,"0"0"73"15,0 0-108-15,0 0-63 16,0 0-4-16,40 76-23 16,-40-54-22-16,0-2-17 15,-10 2-13-15,-2-3-8 16,-3-2-3-16,3-4-1 0,1-4 8 16,3-4-2-1,3-3-9-15,2-2-3 0,3 0-3 16,0 0-4-16,0-6-5 15,5-8-9-15,8-5 1 16,2-4 7-16,4-4-20 16,5 0-16-16,-1 1 13 15,0 4 11-15,3 6-2 16,-4 6 6-16,-4 3 2 16,-2 6 7-16,-5 1-1 15,-5 1-1-15,-1 13 2 16,-3 5 9-16,0 6-3 15,-2 2-5-15,0 0 1 0,0-3-1 16,0-5-1-16,1-3-80 16,5-8-143-16,2-3-177 15,-2-5-312-15</inkml:trace>
  <inkml:trace contextRef="#ctx0" brushRef="#br0" timeOffset="88512.85">15580 15222 1313 0,'0'0'316'0,"0"0"-48"15,0 0-120-15,0 0-2 16,0 0-25-16,0 0-2 0,-55 83-44 16,44-57-20-1,4-3-19-15,3-2-27 0,4-4-3 16,0-4-6-16,1-5-1 15,12-3-14-15,4-5 14 16,4 0-23-16,2-2-4 16,3-12 8-16,-2-4 2 15,1-4-4-15,-3 0-5 16,-1-2 7-16,-6 1 8 16,-3 3 0-16,-6 6 12 15,-3 5 0-15,-3 6 3 16,0 3-3-16,0 0-1 15,-2 7 1-15,-5 11 0 16,0 6 7-16,2 5-5 0,4-1-1 16,1-2 1-16,0-4-1 15,9-7-1-15,6-5-6 16,5-6 6-16,3-4 0 16,7 0 1-16,4-12-1 15,2-8-1-15,-1-6-5 16,0-3-2-16,-1-9 7 15,-2-4 0-15,-1-6-9 16,-3-8-1-16,-1-1 10 16,-3 0 1-16,-8 7 0 15,-5 13 9-15,-7 11 16 16,-4 13 0-16,0 13 5 16,-18 0-1-16,-5 22-18 0,-6 14 1 15,-2 9 7-15,1 8-6 16,3 3 5-16,8 0-9 15,4 0-8-15,7-6-1 16,5-6 0-16,3-6-8 16,0-8-50-16,11-9-114 15,13-10-122-15,-2-7-317 16,-2-4-796-16</inkml:trace>
  <inkml:trace contextRef="#ctx0" brushRef="#br0" timeOffset="89186.17">16981 14998 1200 0,'0'0'289'15,"0"0"-66"-15,0 0 0 16,0 0-60-16,0 0-61 15,0 0-39-15,0 0 20 16,-14 64-29-16,7-26-28 16,-3 3-9-16,-1-2-6 15,-1-2-2-15,0-3-9 16,0-5-1-16,-1-6-15 0,2-4-77 16,1-8-113-1,0-4-90-15,2-6-233 0,2-1-228 16</inkml:trace>
  <inkml:trace contextRef="#ctx0" brushRef="#br0" timeOffset="89577.81">16906 14915 1257 0,'0'0'232'0,"0"0"-81"0,0 0-31 16,0 0-21-16,0 0 16 16,0 0-26-16,84 4-19 15,-53 12-27-15,0 7-10 16,4 5-7-16,-4 5-4 16,0 5-1-16,-4 1-3 15,-7-1-2-15,-5 1-15 16,-12-1 0-16,-3-5 8 15,-10-2-8-15,-13-4 0 16,-7-4 8-16,-6-4-9 16,-4-5 8-16,3-4-7 15,1-3 0-15,3-3 0 0,6 0 0 16,9-4 0-16,5 0-1 16,7 0-15-16,4 0-42 15,2 0-26-15,0 0-47 16,18-6-66-16,2 0-157 15,-1 1-466-15</inkml:trace>
  <inkml:trace contextRef="#ctx0" brushRef="#br0" timeOffset="90062.31">17320 15204 1028 0,'0'0'301'0,"0"0"-201"15,0 0 10-15,0 0 46 16,0 0 5-16,0 0-53 16,0 0-53-16,25 22-16 15,-13-21-14-15,3-1-10 16,4 0-7-16,4 0-6 15,2-7-2-15,3-1 0 16,1-5-2-16,-3-1-6 16,0-1-3-16,-7-2 11 15,-1-2 1-15,-6 1 0 0,-3 2 6 16,-6 1 3 0,-3 5 20-16,0 2 47 0,-5 4 7 15,-9 4-29-15,-7 0-14 16,-2 10 1-16,-4 10 5 15,-1 5-8-15,1 5-18 16,7 1-4-16,4 1-9 16,9-5-7-16,7-2-1 15,0-3 0-15,7-7-11 16,16-6-35-16,6 0-34 16,6-9-77-16,17 0-106 15,-7 0-139-15,-6-5-287 0</inkml:trace>
  <inkml:trace contextRef="#ctx0" brushRef="#br0" timeOffset="90359.18">17906 15047 1222 0,'0'0'309'0,"0"0"0"15,0 0-92-15,0 0-48 16,0 0-38-16,-97 47-47 16,76-19-33-16,2 3-22 15,6-1-5-15,5-1-22 16,6-4 6-16,2-4-8 0,0-4-8 16,16-4-18-16,6-3-14 15,5-5-24-15,4-3-53 16,2-2-47-16,0 0 0 15,-1 0-67-15,-5-3-40 16,-8-4-49-16,-6 0-401 0</inkml:trace>
  <inkml:trace contextRef="#ctx0" brushRef="#br0" timeOffset="90609.3">18151 15121 992 0,'0'0'366'0,"0"0"-151"15,0 0-18-15,0 0-60 16,0 0-37-16,0 0 5 16,0 0-32-16,-8 69-37 15,1-39-22-15,-3-2-13 16,-1-1-1-16,2-3-9 15,-2-5-68-15,1-3-62 16,2-6-96-16,4-4-75 16,1-5-267-16</inkml:trace>
  <inkml:trace contextRef="#ctx0" brushRef="#br0" timeOffset="90797.26">18198 14921 1273 0,'0'0'368'0,"0"0"-199"0,0 0-94 15,0 0-50-15,0 0-8 16,0 0-16-16,0 0-1 16,27-12-148-16,-27 21-423 0</inkml:trace>
  <inkml:trace contextRef="#ctx0" brushRef="#br0" timeOffset="91252.25">18504 15059 1326 0,'0'0'276'15,"0"0"-121"-15,0 0-75 16,0 0-30-16,0 0-15 16,0 0 15-16,0 0-6 15,-67-7-13-15,42 20-15 0,2 2-9 16,4 3 6-16,4 1 1 16,6 1-4-16,6-3-9 15,3-1 1-15,0-3-2 16,3-3-1-16,9-3 1 15,4-2 0-15,-2 1 1 16,0-2 0-16,-1 1 0 16,-4 2 5-16,-2 1-6 15,-3 1 6-15,-2 2 24 16,-2 0 5-16,0 2-10 16,-6 0-3-16,-7 0-1 0,-5 0-12 15,0 0-8 1,-2-3 0-16,5-1-1 0,2-4-11 15,4-2-40-15,6-2-66 16,3-1-133-16,6 0-128 16,7-1-350-16</inkml:trace>
  <inkml:trace contextRef="#ctx0" brushRef="#br0" timeOffset="91470.98">18665 15118 697 0,'0'0'708'0,"0"0"-479"0,0 0 18 16,0 0-49-16,0 0-73 15,0 0-15-15,0 0-30 16,-3 69-34-16,-4-40-21 16,-5 0-16-16,0-2-9 15,1-3 0-15,-2-4-80 16,3-6-131-16,-2-6-146 15,4-3-212-15,2-5-230 0</inkml:trace>
  <inkml:trace contextRef="#ctx0" brushRef="#br0" timeOffset="91627.28">18723 15009 730 0,'0'0'687'0,"0"0"-389"16,0 0-51-16,0 0-119 15,0 0-66-15,0 0-34 16,0 0-28-16,36-59-34 16,-40 71-195-16,-7 3-143 15,0 2-476-15</inkml:trace>
  <inkml:trace contextRef="#ctx0" brushRef="#br0" timeOffset="92018.2899">18907 15073 1075 0,'0'0'386'0,"0"0"-109"0,0 0-59 16,0 0-63-16,0 0-81 16,0 0-9-16,0 0 12 15,-64 77-19-15,46-52-23 16,3 0-17-16,3-1-5 15,6-3-12-15,5 0 5 16,1-7-6-16,1-4-1 16,14-4-11-16,6-4 11 15,4-2-10-15,5 0-30 16,-2-12-10-16,1-4 13 16,-5-6-1-16,-6-4 2 15,-4-2 23-15,-5-3 13 0,-4 1 1 16,-5 2 6-16,0 6 7 15,0 8-1-15,-3 6-5 16,-8 5-7-16,-2 3-2 16,1 0-39-16,-2 8-101 15,0 9-197-15,5-2-227 16,4-5-340-16</inkml:trace>
  <inkml:trace contextRef="#ctx0" brushRef="#br0" timeOffset="92393.64">19200 15104 84 0,'0'0'1231'0,"0"0"-981"16,0 0-42-16,0 0-117 16,0 0 13-16,0 0-5 15,10 94-8-15,-19-75-24 16,0-5-27-16,0-4-21 15,0-4-3-15,2-3-5 16,4-3-5-16,1 0-1 16,2-6-5-16,0-8-38 15,10-5 11-15,4-6 2 16,7-2 6-16,0-1 6 16,4 1 7-1,0 6 5-15,-2 7 0 0,-5 6 0 16,-2 8 0-16,-5 0-6 0,-5 11 7 15,-3 13 6-15,-3 7 3 16,0 4-2-16,-6 3-1 16,-5-3-5-16,-1-2-1 15,-13-3-64-15,2-10-409 16,3-8-624-16</inkml:trace>
  <inkml:trace contextRef="#ctx0" brushRef="#br0" timeOffset="92879.48">20090 14954 1455 0,'0'0'353'0,"0"0"-230"16,0 0-24-16,22-71-17 16,1 50 35-16,5 0-28 15,3 6-38-15,7 6-30 16,2 3-15-16,2 4-5 16,0 2-1-16,1 0 0 15,0 6 7-15,1 2-7 16,-2 3 0-16,0 2 0 15,-1-4 0-15,-4 1-6 16,-3-3-3-16,-8-4-12 0,-7-2-25 16,-5-1-35-16,-7 0-20 15,-7 0-39-15,-7-4-242 16,-7 0-776-16</inkml:trace>
  <inkml:trace contextRef="#ctx0" brushRef="#br0" timeOffset="93176.9">20453 14850 1189 0,'0'0'380'0,"0"0"-125"16,0 0-70-16,0 0-92 0,0 0 6 15,0 0-6-15,0 0-7 16,-74 116-25-16,52-67-27 16,3-1-13-16,4 0-3 15,2-5-6-15,3-3-11 16,6-4 6-16,-1-8-7 16,4-6 0-16,-1-4-52 15,2-7-136-15,0-4-211 16,0-3-329-16</inkml:trace>
  <inkml:trace contextRef="#ctx0" brushRef="#br0" timeOffset="93942.52">20576 15062 1265 0,'0'0'494'16,"0"0"-327"-16,0 0-9 16,0 0-16-16,0 0-28 15,0 0-37-15,0 0-13 16,14 51-24-16,-17-19-13 16,-6 2-11-16,0 0-3 15,0-2-7-15,0-5 3 0,2-4-8 16,2-6-1-16,1-7-13 15,0-2-33-15,3-4-73 16,1-4-68-16,0 0-1 16,0 0 12-16,0-7-15 15,0-5 55-15,0-7 71 16,5-2 8-16,2-4 1 16,4-3-17-16,2-1 7 15,-1 1 2-15,1 0 19 16,-2 8 16-16,-4 3 29 15,-1 6 23-15,-3 4 59 16,1 2 62-16,-4 3 15 16,2 0 15-16,-2 2-4 15,0 0-48-15,2 0-27 16,-1 0-20-16,4 0-17 0,2 0-5 16,5 0-2-16,1 0-19 15,5 0-13-15,0 0-12 16,6-1-1-16,0-1-5 15,-1 1 0-15,2-2-1 16,-3 0 0-16,0 2 0 16,-5-2 7-16,-2 2 1 15,-6 0 20-15,-5 1 20 16,-4 0-2-16,0 0-20 16,0 10-8-16,-10 9 12 15,-6 6-8-15,-3 1-4 16,0 7 3-16,0-4-5 15,4-1-1-15,4-2-6 0,4-6-7 16,6-3-1-16,1-4-1 16,0-4 0-16,11-3 0 15,6-4-1-15,8-2-16 16,3 0-4-16,7 0-11 16,1-4 0-16,0-7-17 15,-1-4-29-15,-8 1-47 16,-6-4-68-16,-12 5-290 15,-6 2-409-15</inkml:trace>
  <inkml:trace contextRef="#ctx0" brushRef="#br0" timeOffset="94677.92">21118 15180 1192 0,'0'0'205'0,"0"0"-72"0,0 0 17 16,0 0-2-16,0 0-17 15,0 0-53-15,0 0-36 16,43 22-14-16,-19-22-17 16,1 0-10-16,4 0 0 15,-4-9-1-15,2-1 0 16,-1-3-9-16,-3-3-19 16,-2-3-3-16,-4 1-17 15,-7-1 20-15,-3-2 27 16,-7 6 1-16,0 2 24 15,-10 5 28-15,-8 6-14 16,-7 2 3-16,-5 2 29 0,-4 16-2 16,-1 6 1-1,1 6-27-15,6 4-10 0,5-1-12 16,11 0-19-16,9-5 5 16,3-6-6-16,5-2-1 15,14-10 0-15,10-3 1 16,4-4 0-16,5-3-11 15,4 0-5-15,1-7-15 16,2-6 0-16,-2-2-2 16,2-5-5-16,-5-4-7 15,1-6 11-15,-4-2 11 16,-2-3 1-16,-6 1 13 16,-9 4 9-16,-6 8 14 15,-9 8 37-15,-5 4 30 16,-3 8-1-16,-20 2-31 15,-5 0-5-15,-8 12-1 0,-1 10 8 16,0 6-17-16,4 6-11 16,9 2-1-16,5 0-12 15,11-6-9-15,8-2-1 16,0-6-5-16,14-5-1 16,11-5-43-16,11-4-46 15,28-3-131-15,-6-5-437 16,-4 0-775-16</inkml:trace>
  <inkml:trace contextRef="#ctx0" brushRef="#br0" timeOffset="95396.82">22740 14673 1435 0,'0'0'250'16,"0"0"-53"-16,0 0-17 15,0 0 12-15,0 0-38 16,0 0-81-16,0 0-23 16,-30 75-1-16,15-26-17 15,-1 6-15-15,1 0-2 16,0-1-9-16,1-4 5 0,1-4-5 15,-2-7-5-15,1-7 0 16,-2-3-1-16,3-7-6 16,-1-5-30-16,5-6-33 15,2-3-33-15,2-5-119 16,5-3-105-16,0 0-36 16,0-6-303-16</inkml:trace>
  <inkml:trace contextRef="#ctx0" brushRef="#br0" timeOffset="95662.6">22734 14737 1149 0,'0'0'188'0,"0"0"-66"16,0 0 13-16,0 0-2 15,82-3 1-15,-55 3-28 16,4 0-44-16,3 0-32 16,1 0-24-16,-1 0-6 15,-1 0-8-15,-6 0-61 16,-5 0-85-16,-10 6-133 16,-7 1-326-16</inkml:trace>
  <inkml:trace contextRef="#ctx0" brushRef="#br0" timeOffset="95913.08">22734 15009 967 0,'0'0'402'16,"0"0"-261"-16,0 0 35 15,0 0-2-15,0 0-25 16,0 0-42-16,0 0-12 16,64 10-47-16,-33-10-31 15,2 0-16-15,4 0-1 16,-4 2-11-16,0-2-100 16,3 0-147-16,-8 0-260 0,-7 0-287 15</inkml:trace>
  <inkml:trace contextRef="#ctx0" brushRef="#br0" timeOffset="96303.87">23247 14908 1204 0,'0'0'309'15,"0"0"-60"-15,0 0-52 0,0 0-37 16,0 0-26-16,-100 81-21 15,76-52-39-15,6 1-32 16,8-5-20-16,4-2-9 16,6-6-12-16,0-5 5 15,15-2-6-15,4-5 0 16,5-4-18-16,-1-1-14 16,0 0-16-16,-2-11-33 15,-3-3-13-15,-2-4 13 16,-5-4 41-16,-1-5 12 15,-2-1 21-15,-5-3 7 16,-3 4 10-16,0 5 12 16,0 7 10-16,-8 8-2 0,-8 7-23 15,-2 0-6 1,-4 6-1-16,-1 6-20 0,7 5-78 16,6 5-200-16,7-4-104 15,3-5-269-15</inkml:trace>
  <inkml:trace contextRef="#ctx0" brushRef="#br0" timeOffset="96522.62">23515 14923 217 0,'0'0'1321'15,"0"0"-1036"-15,0 0-92 16,0 0-95-16,0 0-28 15,0 0-10-15,0 0-7 0,-35 76-19 16,23-53-20 0,1-4-9-16,0-6-5 0,3-2-46 15,3-3-86-15,4-4-152 16,-1-1-205-16,2-3-93 0</inkml:trace>
  <inkml:trace contextRef="#ctx0" brushRef="#br0" timeOffset="96882.2399">23520 14904 967 0,'0'0'240'0,"0"0"-91"0,0 0-20 16,0 0 14-16,0 0 30 15,0 0-47-15,0 0-45 16,82 0-32-16,-59 0-12 15,2 0-18-15,2 0-8 16,-1-6-4-16,1 1-7 16,-4-2 2-16,-2 4 4 15,-9-1-6-15,-4 2 19 16,-8 2 35-16,0 0 8 16,-5 9-11-16,-15 13 0 15,-5 9-13-15,-3 6-6 16,-4 2-4-16,2 0-6 15,5-6 0-15,5-2-10 16,7-5-3-16,9-7-9 0,4-3 0 16,3-5-15-16,20-2-54 15,30-4-80-15,-5 0-160 16,1-5-399-16</inkml:trace>
  <inkml:trace contextRef="#ctx0" brushRef="#br0" timeOffset="97554.07">24815 14734 1053 0,'0'0'318'0,"0"0"-101"15,0 0-14-15,0 0-41 0,0 0 5 16,0 0-47-16,0 0-38 15,1 22-4-15,-7 10-12 16,-5 7-21-16,0 6-23 16,-2-2-11-16,-1-2-5 15,1-4-5-15,0-6 6 16,2-6-7-16,1-7-41 16,2-5-112-16,5-7-112 15,3-5-271-15,0-1-174 0</inkml:trace>
  <inkml:trace contextRef="#ctx0" brushRef="#br0" timeOffset="98225.9399">25075 14722 712 0,'0'0'865'0,"0"0"-648"16,0 0-29-16,0 0-64 15,0 0-7-15,0 0-11 16,-55 108-29-16,39-69-26 16,0 3-24-16,4-3-12 15,0-4-8-15,3-5-6 16,5-8 0-16,2-2-1 16,2-8 0-16,0-5-2 15,2-1-12-15,11-5-15 16,5-1 7-16,4 0 6 15,7 0-1-15,1-8-8 0,1-5 10 16,0-1 5-16,1-2 9 16,-3-1 1-16,-3 0 0 15,-5 2 1-15,-5 2 0 16,-5 6 6-16,-5 3-1 16,-5 3 10-16,-1 1 9 15,0 0-5-15,0 8-11 16,-3 9-2-16,-3 2 3 15,3 4-8-15,3-1-2 16,0-3 1-16,6-3 1 0,13-5-2 16,7-2 0-1,4-6-1-15,5-1 0 0,4-2-17 16,0 0-9-16,0-3-1 16,-6-8 3-16,-4-2-5 15,-4-4-20-15,-5-2 19 16,0-6 6-16,-4-3-5 15,-3-1 5-15,-3 2 18 16,-6 4 7-16,-4 8 9 16,0 4 8-16,-1 9 16 15,-13 2 7-15,-5 0-11 16,-4 13 1-16,-2 9-6 16,4 6-8-16,0 2-7 0,9 0-9 15,6-2 0 1,6-5-6-16,0-5-2 0,3-4-27 15,9-4-52-15,7-7-72 16,-2-2-150-16,-4-1-272 0</inkml:trace>
  <inkml:trace contextRef="#ctx0" brushRef="#br0" timeOffset="98429.06">25633 14668 159 0,'0'0'1335'15,"0"0"-1123"-15,0 0-80 0,0 0-78 16,0 0-22 0,0 0-32-16,0 0-16 0,21 30-311 15,-21-16-641-15</inkml:trace>
  <inkml:trace contextRef="#ctx0" brushRef="#br0" timeOffset="98804.75">26052 14847 785 0,'0'0'690'0,"0"0"-472"15,0 0-13 1,0 0-68-16,0 0-59 0,0 0-26 16,0 0-27-16,-51 9-6 15,30 7 8-15,2-2-17 16,3 5-9-16,5-1-1 16,8-2 0-16,3-1-12 15,0-2 4-15,6-1-12 16,9-1-1-16,-3-2 15 15,0 3 6-15,-2 1 0 16,-4 0 0-16,-4 2 0 16,-2 2 0-16,-2 1 20 15,-14 2-1-15,-5 1-4 16,-5-2-6-16,-5-1-8 0,-6-6-1 16,-6 0-24-16,-23-8-217 15,9-3-346-15,5-1-509 0</inkml:trace>
  <inkml:trace contextRef="#ctx0" brushRef="#br0" timeOffset="99195.38">25424 14547 1058 0,'0'0'312'0,"0"0"-134"0,0 0 5 15,0 0-66-15,-96 21-13 16,56 3 3-16,-8 2-29 16,-4 4-19-16,-6-1-30 15,-3-5-9-15,-4-4 0 16,0-7 17-16,-4-8 30 15,1-4-8-15,1-1-16 16,4-1-13-16,8-11 6 16,8-1-4-16,8-4-9 15,11-5-5-15,6-2-8 16,10-2-10-16,3-3 0 0,9 1 0 16,0 3-2-16,0 0-12 15,3 9-10-15,6 6-34 16,6 8-146-16,-2 2-272 15,-2 0-305-15</inkml:trace>
  <inkml:trace contextRef="#ctx0" brushRef="#br0" timeOffset="100165.57">27126 14550 1069 0,'0'0'323'0,"0"0"-153"15,0 0-8-15,0 0-26 16,0 0-12-16,0 0-43 16,0 0-21-16,-21 48 9 0,5-3-20 15,-2 9-16-15,3 3-13 16,0-2 3-16,4-4 5 16,3-6-8-16,2-7-8 15,3-8-6-15,1-9-6 16,1-8 0-16,1-5-2 15,0-8-13-15,0 0-20 16,0 0-24-16,0-11-12 16,0-7 0-16,0-6 27 15,-2-4 25-15,-5-4 8 16,-5 2-8-16,-5-2-13 16,-2 7 12-16,-5 4 7 15,0 6 13-15,-3 5 0 16,0 7 38-16,1 3-12 0,2 0 13 15,4 14 13-15,7 7-23 16,7 7-18-16,6 3-11 16,3 0 5-16,18-1-5 15,9-4-2-15,4-6-18 16,6-5-64-16,20-7-57 16,-9-4-153-16,-9-4-285 0</inkml:trace>
  <inkml:trace contextRef="#ctx0" brushRef="#br0" timeOffset="100853.1">27353 14783 1300 0,'0'0'279'0,"0"0"-8"16,0 0-85-16,0 0-61 15,0 0-47-15,0 0-14 16,-79 84-12-16,77-61-27 16,2-6-18-16,0-3-7 15,11-6-6-15,5-3-22 16,7-5-26-16,0 0-20 16,3 0-13-16,-4-12 2 15,2-3-6-15,-2-6-1 16,-2-3 42-16,-7-4 37 15,-1 2 13-15,-5 2 1 0,-4 6 13 16,-3 6 45 0,0 6 26-16,0 6-31 0,-4 0-34 15,-5 15-14-15,0 8-5 16,3 6 11-16,3 3-12 16,3 0 1-16,0-4 0 15,9-3-1-15,9-7 12 16,3-5-3-16,7-6 0 15,4-7 5-15,2 0-8 16,3-5-6-16,-3-13-7 16,-1-7-25-16,-1-6-7 15,-4-6 2-15,-4-6-22 0,1-7-16 16,-2-2 8 0,-3-3 25-16,-1 4 42 0,-6 6 10 15,-6 12 44-15,-4 8 37 16,-3 11 0-16,0 8-3 15,-3 6-29-15,-7 0-17 16,-8 13-18-16,-1 14 6 16,-1 10-10-16,1 7-14 15,2 5-6-15,3 2 0 16,3 1 0-16,2-1 1 16,5-3-1-16,2-5 0 15,2-4 0-15,-1-8 1 16,-1-7-1-16,-2-6-39 0,-2-7-50 15,-9-2-125 1,3-5-291-16,0-3-200 0</inkml:trace>
  <inkml:trace contextRef="#ctx0" brushRef="#br0" timeOffset="101433.5">27686 14817 136 0,'0'0'748'16,"0"0"-648"-16,0 0-5 15,0 0-32-15,0 0-1 0,98 0 6 16,-67 0-29-16,4 0-29 16,1 0-10-16,2 0-18 15,-4 0-26-15,-2-9 17 16,-5-2-2-16,-6-3 27 15,-3 0 2-15,-9 2 15 16,-5 2 57-16,-4 3 53 16,0 3 48-16,-7 4-43 15,-9 0-27-15,-1 0-5 16,-5 11-7-16,0 9-21 16,-1 4-17-16,0 4-20 15,7 2-5-15,2-2-7 0,10-3-1 16,4-5-8-1,0-5-11-15,12-4-1 0,9-7-7 16,3-4-14-16,2 0-1 16,0-7-31-1,-4-9-3-15,-1-4-10 0,-2-3-4 16,-4-3 48-16,-4 0 20 16,-2 0 2-16,-5 6 1 15,-2 5 29-15,-2 9 23 16,0 6-6-16,0 0-19 15,-8 4-18-15,-2 13-8 16,2 6 8-16,2 2-1 16,3 3-8-16,3-1-1 0,0-5-4 15,14-3 3 1,5-6-8-16,8-6-34 0,4-5-81 16,17-2-149-16,-5-5-73 15,-7-7-355-15</inkml:trace>
  <inkml:trace contextRef="#ctx0" brushRef="#br0" timeOffset="101761.63">28515 14688 489 0,'0'0'730'0,"0"0"-500"16,0 0 21-16,0 0-88 16,0 0 8-16,0 0-60 15,0 0-27-15,-69 20-31 0,47-1-20 16,0 5-14-16,4 1-10 15,3-2-8-15,7 1-1 16,7-3-5-16,1-2-5 16,6-2 9-16,13-3-9 15,1-1-1-15,4-1 11 16,-2-2 0-16,-2 2 1 16,-4-3-1-16,-6 2 6 15,-5-2-5-15,-5 1 15 16,0 1 16-16,-12 3-2 15,-9-1-8-15,0 1-10 16,-3-1-10-16,-1-4-2 16,-1 0-20-16,5-2-91 0,-3-2-68 15,8-3-296 1,6-2-257-16</inkml:trace>
  <inkml:trace contextRef="#ctx0" brushRef="#br0" timeOffset="102199.13">28562 14869 889 0,'0'0'250'16,"0"0"-105"-16,0 0-13 15,0 0 6-15,0 0 48 16,0 78-29-16,10-69-56 0,3-2-32 15,6-1-25-15,5-5-22 16,2-1-10-16,2 0-12 16,2-3-1-16,1-8-39 15,-2-4-29-15,-2-1-29 16,-5-5-17-16,-2-3 4 16,-3-4 19-16,-5-3 48 15,-3 0 44-15,-6 4 3 16,-3 5 76-16,0 7 37 15,-3 7 19-15,-13 7-54 16,-2 1-39-16,-8 4-11 16,0 15 19-16,-3 8-5 15,4 5-24-15,5 3-9 0,6 0-12 16,7-2 1 0,7-4-1-16,0-7-37 0,17-6-23 15,10-6-43-15,24-10-115 16,-8 0-146-16,0-2-278 0</inkml:trace>
  <inkml:trace contextRef="#ctx0" brushRef="#br0" timeOffset="102464.72">29191 14530 1416 0,'0'0'300'16,"0"0"-35"-16,0 0-132 15,0 0-43-15,0 0-38 16,0 0 40-16,0 0-24 0,-57 104-30 16,40-58-18-16,3 1-12 15,2 3-7-15,0-1-2 16,5-2 1-16,0-7-1 16,6-4-14-16,1-8-29 15,0-6-36-15,0-4-21 16,11-7-42-16,3-5-99 15,7-6-52-15,-1 0-191 16,-5 0-387-16</inkml:trace>
  <inkml:trace contextRef="#ctx0" brushRef="#br0" timeOffset="102699.5">29055 14837 1224 0,'0'0'314'16,"0"0"-85"-16,0 0-102 15,0 0 26-15,0 0-31 16,81 7-41-16,-51-4-43 16,-1-3-33-16,0 0-5 15,-1 0-87-15,2 0-109 16,-9 0-204-16,-5-7-482 0</inkml:trace>
  <inkml:trace contextRef="#ctx0" brushRef="#br0" timeOffset="102902.61">29603 14956 1854 0,'0'0'498'15,"0"0"-335"-15,0 0-115 16,0 0-48-16,0 0-70 0,0 0-391 16</inkml:trace>
</inkml:ink>
</file>

<file path=ppt/ink/ink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11.375" units="1/deg"/>
          <inkml:channelProperty channel="T" name="resolution" value="1" units="1/dev"/>
        </inkml:channelProperties>
      </inkml:inkSource>
      <inkml:timestamp xml:id="ts0" timeString="2024-03-13T17:48:26.910"/>
    </inkml:context>
    <inkml:brush xml:id="br0">
      <inkml:brushProperty name="width" value="0.05292" units="cm"/>
      <inkml:brushProperty name="height" value="0.05292" units="cm"/>
      <inkml:brushProperty name="color" value="#002060"/>
    </inkml:brush>
  </inkml:definitions>
  <inkml:trace contextRef="#ctx0" brushRef="#br0">1477 12376 22 0,'0'0'163'0,"0"0"-71"15,0 0-33-15,0 0-18 16,0 0 2-16,0 0 16 15,-11-13 3-15,7 13-14 16,4 0-32-16,-3 0-15 16,3 0 6-16,-3 0-7 15,3 0-74-15,0 0-275 0</inkml:trace>
  <inkml:trace contextRef="#ctx0" brushRef="#br0" timeOffset="1564.1398">1580 12244 692 0,'0'0'314'16,"0"0"-125"-16,0 0-99 0,0 0 133 15,0 0-67-15,0 0-10 16,0 0-36-16,-33-76-21 16,28 71-2-16,-4 3-11 15,-4 2-33-15,1 0 3 16,0 0-11-16,-3 5-7 15,0 8 5-15,-1 6 0 16,2 4-10-16,-2 6 1 16,5 7 6-16,-2 5-8 0,3 1-4 15,2 5 0 1,5-1-9-16,3-1 7 0,0-2-7 16,0-3-9-16,14-4 0 15,2-5 9-15,-1-4-7 16,4-4-2-16,1-5-5 15,2-4-4-15,2-5 9 16,4-5 8-16,-1-4-8 16,-3 0-5-16,-3-6 5 15,-3-8-13-15,-6-1 13 16,-3-5 1-16,-6 0 9 16,1-1-9-16,-4-2 0 15,0 3-1-15,0-3 1 0,-7-2-1 16,1 3-9-16,-3 0-5 15,1 2-1-15,-2 4 8 16,1 3 1-16,0 5 5 16,-1 2-1-16,1 3 1 15,1 3-8-15,2 0 8 16,-1 0-8-16,4 0 7 16,3 0-5-16,0 0-1 15,0 0 2-15,0 2 5 16,0-1-11-16,0 1-4 15,3 0 10-15,10-2-1 16,2 0 7-16,3 0 0 16,4-7 1-16,1 1 6 15,-1-4-1-15,-1 1-4 16,0 1-1-16,-3-1 1 0,-6 4 6 16,-2-2-6-1,-2 5 5-15,-7 1 1 0,1-1 2 16,-2 2 2-16,0 0-4 15,0 0 2-15,0 0-4 16,0 0-6-16,0 0 0 16,0 0 0-16,0 0 1 15,0 0 0-15,0 0 0 16,0 0 11-16,0 0 0 16,0 0-2-16,0 0-9 15,0 0 0-15,-2-1 0 16,-1 0 9-16,0 1-9 0,0-2 10 15,0 2-4 1,-4 0 5-16,4 0 0 0,0 0-1 16,1 0-1-16,-1 6-9 15,2 5 0-15,-1 6 8 16,2 6-9-16,0 3 9 16,0 0 6-16,6 6-6 15,2-2 8-15,-1 1-6 16,-1-3 1-16,0-4-4 15,-1-3-1-15,-2-6-6 16,-2-4 5-16,1-6-6 16,-2-2-1-16,0-3 1 15,1 0 1-15,-1 0-1 0,0 0-6 16,0 0-18 0,0 0-8-16,0 0-22 0,0 0-29 15,0 0-52-15,0 0-61 16,3 0-100-16,0-1-196 15,-2-4-125-15</inkml:trace>
  <inkml:trace contextRef="#ctx0" brushRef="#br0" timeOffset="2032.79">1912 12439 810 0,'0'0'302'16,"0"0"-71"-16,0 0-45 16,0 0 50-16,0 0-19 15,0 0-54-15,0 0-45 16,0-4-44-16,0 18-6 16,0 5-12-16,0 7 4 15,0 1-8-15,0-1-18 0,0 2-9 16,0-2 1-16,0-2-13 15,0-2-12-15,0-4-1 16,0-1 1-16,2-5-1 16,-1-2-6-16,1-5-19 15,-2-1-47-15,0-3-45 16,3-1-36-16,-3 0-40 16,0-10-147-16,0-4-453 0</inkml:trace>
  <inkml:trace contextRef="#ctx0" brushRef="#br0" timeOffset="2470.33">1917 12095 584 0,'0'0'301'16,"0"0"-61"-16,0 0-43 15,0 0-32-15,0 0-18 16,0 0-35-16,0 0-18 16,-39 60-18-16,36-37-17 15,3-1-20-15,0-4-1 0,0-3-19 16,0-2-6-16,0-4-5 15,3-3-8-15,6-5 0 16,4-1-1-16,-1 0 1 16,-4-9 0-16,2-7 15 15,-1-5-2-15,-6-4-1 16,-3 0-3-16,0-1-3 16,0 1-6-16,-1 8 25 15,-7 1 12-15,2 9-8 16,-1 4-13-16,4 3-16 15,-3 0-19-15,0 9-13 16,3 21-91-16,1-1-140 16,2-1-326-16</inkml:trace>
  <inkml:trace contextRef="#ctx0" brushRef="#br0" timeOffset="3126.5">2081 12468 901 0,'0'0'316'15,"0"0"-46"-15,0 0-30 16,0 0-76-16,0 0-60 16,0 0-38-16,0 0-40 15,0-6-4-15,0 24 45 16,0 3 9-16,3 8-9 15,1 3 4-15,1 0-26 16,-1-1-14-16,-1-4-10 16,-1-2 4-16,1-5-18 15,-3-4 1-15,0-7-1 16,0-3-1-16,0-3 2 16,0-3 3-16,0 0 1 0,0 0 1 15,0-12-13-15,0-6-21 16,-3-6 9-16,3-6 11 15,0-3-7-15,0-1-1 16,0 3-4-16,6 3-4 16,7 2-11-16,-1 6-13 15,1 7-11-15,-2 2 34 16,1 7 8-16,-2 3-1 16,-2 1-4-16,-1 1 14 15,2 14 1-15,0 5 0 16,-1 9 1-16,1 1 11 15,-1 5-12-15,-3-4 0 16,1-2 0-16,-3-5-16 0,0-5-27 16,-3-5-80-16,0-9-64 15,0-2-142-15,0-3-234 16</inkml:trace>
  <inkml:trace contextRef="#ctx0" brushRef="#br0" timeOffset="3548.42">2376 12460 1058 0,'0'0'336'0,"0"0"-24"16,0 0-110-16,0 0-73 16,0 0-35-16,0 0-23 15,0 0-9-15,0-5-18 16,0 22 29-16,0 9 10 15,0 2-31-15,0 3-16 16,0 2-2-16,0-1-6 16,0-4-14-16,3-1-14 0,-1-6 0 15,1-2-1-15,1-5-33 16,-1-4-33-16,-3-5-52 16,3-5-54-16,-3 0-90 15,0-10-313-15,0-5-351 0</inkml:trace>
  <inkml:trace contextRef="#ctx0" brushRef="#br0" timeOffset="3985.92">2372 11972 894 0,'0'0'212'16,"0"0"-39"-16,0 0-41 16,0 0-48-16,0 0 6 15,0 0 19-15,0 0-2 16,-36 83-27-16,33-60-27 15,3-1-8-15,0-5-15 16,0-4-18-16,0-4 0 16,0-7-12-16,3-2-6 0,3 0-15 15,5-4 21 1,-1-12 13-16,-1-4 7 0,-2-5-8 16,-2-2-12-16,-5-1-7 15,0 1 5-15,0 6 2 16,-3 4 21-16,-3 7-2 15,-3 7-19-15,-3 3-8 16,-3 12-2-16,-1 31-44 16,2-2-166-16,2-2-401 0</inkml:trace>
  <inkml:trace contextRef="#ctx0" brushRef="#br0" timeOffset="22094.56">2698 12920 401 0,'0'0'168'0,"0"0"-95"16,0 0-18-16,0 0 17 0,0 0 256 16,2-52-132-1,-1 42-3-15,-1 0 2 0,0 1-32 16,0 2-24-16,0 3-17 16,0 3-29-16,0 1-30 15,0 0-14-15,0 0-18 16,-1 4-6-16,-11 11 17 15,0 7-12-15,-4 4-8 16,2 4 2-16,0 1 11 16,3 0-18-16,2 0 12 15,4-2-12-15,1-4-4 0,-2-4-7 16,5-5-4-16,-1-4-1 16,1-2-1-16,1-3 0 15,0-3-1-15,-2-1-7 16,2-1-11-16,0-2-18 15,0 0-48-15,0 0-37 16,0-6-56-16,0-5-163 16,3-2-253-16</inkml:trace>
  <inkml:trace contextRef="#ctx0" brushRef="#br0" timeOffset="22454.59">2679 12830 552 0,'0'0'527'0,"0"0"-356"15,0 0-14-15,0 0 8 16,0 0 3-16,0 0-9 16,0 0-29-16,48-39-41 15,-39 42-10-15,3 11 17 16,4 6 35-16,4 4-38 15,-4 2-53-15,5-1-8 16,-5 2-7-16,-1-3-4 16,0-2-6-16,-4 1-8 0,-1-4 2 15,-1-1-9-15,-3-3 9 16,3-4-8-16,-6-2-1 16,0-4-15-16,-2-2-20 15,1-1-8-15,-2-2-10 16,0 0-39-16,0 0-39 15,-3 0-78-15,-9 0-300 16,0-6-181-16</inkml:trace>
  <inkml:trace contextRef="#ctx0" brushRef="#br0" timeOffset="22751.46">2640 12979 10 0,'0'0'858'0,"0"0"-614"16,0 0-37-16,0 0-62 15,0 0-33-15,0 0-8 16,0 0 15-16,27 0 9 15,-3-3-46-15,3-1-28 16,9-2-26-16,2-2-20 16,1 0-8-16,2-2-18 15,8-6-133-15,-12 3-239 16,-7 2-489-16</inkml:trace>
  <inkml:trace contextRef="#ctx0" brushRef="#br0" timeOffset="23752.42">3154 12908 709 0,'0'0'244'0,"0"0"48"16,0 0-50-16,0 0-9 15,0 0-75-15,0 0-25 16,-83-19-27-16,64 28-43 15,0 4 4-15,4 6-8 16,1 1-24-16,4 3-14 16,4-2-14-16,6-1-6 15,0-3 5-15,6-4-6 16,7-6 0-16,2-4 0 16,3-3-6-16,5-1 5 0,-4-13-42 15,2-5 23 1,-6-3-28-16,-5 0 35 0,-4 0 7 15,-6 1 6 1,0 2 1-16,0 3 1 0,0 4 6 16,0 4 4-16,-3 1-11 15,3 2 5-15,0 4-6 16,0 1 0-16,0 0-5 16,0 0-5-16,0 0 10 15,0 7 2-15,0 3 16 16,3 2 8-16,-3 1-1 15,3 4 4-15,-1 5 6 16,1 7 19-16,1 5 2 16,2 6-16-16,3 6-1 15,0 5-3-15,3 4-8 16,1 6 6-16,-1-2-12 16,0 0 1-16,-1-2-22 15,-5-4 13-15,0-6-7 16,-2-7-7-16,0-9 0 0,-2-9 1 15,-2-9 0-15,0-8 0 16,0-3 10-16,0-2-4 16,-9-2-4-16,-6-15-3 15,-4-7-19-15,-5-8 2 16,0-9-5-16,0-4-2 16,3-4-10-16,8-1 5 15,4-1 0-15,8 2 15 0,1 5-1 16,1 5-28-1,14 4 8-15,-3 10-10 0,4 7 2 16,-4 5-13-16,0 6 16 16,-3 3-19-16,-3 2-70 15,0 2-55-15,-1 0-165 16,-1 0-361-16</inkml:trace>
  <inkml:trace contextRef="#ctx0" brushRef="#br0" timeOffset="24237.27">3279 12930 641 0,'0'0'241'0,"0"0"-19"16,0 0-19-16,0 0-55 16,0 0-7-16,0 0-17 15,0 0-25-15,7 33-17 16,7-33-11-16,-1 0-33 16,2-1-12-16,1-7-13 15,-2-2-12-15,-2-1 9 16,1-2-10-16,-5 0 8 15,-2 0-8-15,-3 1 1 0,-3-2 0 16,0 1 9-16,0 1 4 16,0 1 15-16,0 4 21 15,-11 3 17-15,-2 4-2 16,-8 0 6-16,0 11-6 16,-4 11-4-16,4 5-5 15,3 5-14-15,6 3-17 16,12 2-7-16,0-5-9 15,24-3-9-15,10-12 0 16,14-7-22-16,34-11-99 16,-13-14-249-16,-8-6-882 0</inkml:trace>
  <inkml:trace contextRef="#ctx0" brushRef="#br0" timeOffset="25034.79">3747 12158 1113 0,'0'0'262'15,"0"0"-20"-15,0 0 64 16,0 0-148-16,0 0-18 15,-97 60 12-15,81-12-49 16,7 12-29-16,9 6-23 16,0 4-25-16,21-5-9 15,12-4-4-15,10-6-7 16,12-14-6-16,5-14-34 0,22-20-116 16,-11-7-226-16,-18-4-750 0</inkml:trace>
  <inkml:trace contextRef="#ctx0" brushRef="#br0" timeOffset="25550.46">4001 12228 1046 0,'0'0'272'0,"0"0"-2"0,0 0 5 15,0 0-66-15,0 0-38 16,0 0-69-16,0 0-54 15,0 22 5-15,3 4 17 16,6 5-27-16,3 2-16 16,0 0-8-16,-3 1-8 15,1-6-10-15,-2-1 0 16,-4-7-1-16,-1-2-26 16,-3-6-53-16,0-5-114 15,0-4-113-15,-10-3-205 16,-2 0-168-16</inkml:trace>
  <inkml:trace contextRef="#ctx0" brushRef="#br0" timeOffset="25956.71">3946 12161 3 0,'0'0'1032'0,"0"0"-830"16,0 0-25-16,0 0-52 15,0 0-4-15,0 0 14 16,0 0-9-16,67-9-19 16,-39 14-22-16,4 6-21 15,-1 4 7-15,0 3-2 16,1 5-30-16,-7 3-20 0,-1 3-1 15,-9 4-7-15,0 1-10 16,-11 1 0-16,-4 0 6 16,0-1 10-16,-12-3-8 15,-6-4-2-15,-2-5-7 16,-2-6 0-16,2-4 2 16,-1-3-2-16,3-3-27 15,3-3-16-15,3-2-46 16,4-1-17-16,1 0-68 15,3-8-156-15,2 1-386 0</inkml:trace>
  <inkml:trace contextRef="#ctx0" brushRef="#br0" timeOffset="26362.97">4266 11985 605 0,'0'0'692'0,"0"0"-601"16,0 0 91-16,0 0 47 15,77 101-37-15,-43-59-1 16,2 2-35-16,0 1-45 16,-1 0-38-16,-9 4-21 15,-5 2-32-15,-18 10-19 16,-3 0 5-16,-24 5-3 15,-15 2-3-15,-12-10-25 16,-10 2-48-16,-21 4-101 16,18-18-109-16,10-13-363 0</inkml:trace>
  <inkml:trace contextRef="#ctx0" brushRef="#br0" timeOffset="26973.01">4923 12349 713 0,'0'0'634'15,"0"0"-457"-15,0 0 40 16,0 0-119-16,0 0-46 16,0 0 1-16,0 0-4 15,88-9-7-15,-58 6-7 16,-2 2-7-16,-1-2-16 0,2 0-11 15,-3 0-1-15,3 2-17 16,-1 0-85-16,-3 1-166 16,-11 0-141-16</inkml:trace>
  <inkml:trace contextRef="#ctx0" brushRef="#br0" timeOffset="27363.59">4995 12553 1107 0,'0'0'543'16,"0"0"-300"-16,0 0-38 16,0 0-68-16,0 0-39 15,0 0-3-15,85-10-18 16,-39 3-37-16,6-2-12 16,3 1-10-16,0 1-4 15,-5 2-8-15,-4-1-6 16,-9 5 1-16,-10-1-1 0,-12 2 0 15,-6 0-9-15,-9 0-36 16,0 0-37-16,-10 0-81 16,-5 2-171-16,-3-1-362 0</inkml:trace>
  <inkml:trace contextRef="#ctx0" brushRef="#br0" timeOffset="60498.93">6221 12359 732 0,'0'0'638'0,"0"0"-470"15,0 0 20-15,0 0-37 16,0 0-43-16,0 0-35 16,0 0-17-16,52 0 30 15,-10 0 4-15,10-4-25 16,6 0-4-16,6-1-17 16,2-2-15-16,0-2-4 15,-5 1-6-15,-3-1-11 0,-11 3-8 16,-9 0 6-16,-12 4-6 15,-10 1-1-15,-7-1-8 16,-7 2-21-16,-2 0-38 16,0 0-75-16,-8 0-90 15,-1 0-425-15</inkml:trace>
  <inkml:trace contextRef="#ctx0" brushRef="#br0" timeOffset="65242.28">6776 12587 393 0,'0'0'502'0,"0"0"-269"0,0 0-148 15,0 0-11-15,0 0 23 16,0 0 28-16,-3 27-32 16,-2-19 9-16,-5 3-4 15,1 1-16-15,-3 0-17 16,-3 0-11-16,0-1-8 15,-1-1 5 1,-1-2-6-16,-2 1-6 0,0-3 8 0,5-1-9 16,-1-1-8-16,2-1-9 15,1-2-5-15,0-1-4 16,3 0 1-16,0 0 0 16,-1 0-2-16,5-1-5 15,-1-5-5-15,0 0 0 16,3-4 0-16,0-2-1 15,2 0 0-15,1-4-11 16,0 0 10-16,0-1-7 16,6 0 7-16,3-1 0 15,4 3-5-15,2 0 5 0,3 1 1 16,0 3-10 0,1 0 10-16,-2 1 0 0,1 3-9 15,-3 2 9-15,-2-1-1 16,-4 6 1-16,3-1 0 15,-3 1 0-15,-2 0 1 16,1 0 8-16,-1 5 8 16,2 7 7-16,0 2 1 15,0 5 2-15,1 2 0 16,-2 3-1-16,1 6 1 16,-2 2 7-16,-4 4-7 15,-3 3-9-15,0 1 9 16,0-3-5-16,-7-2-10 15,-8-4-1-15,-12-5-11 16,-12-1 0-16,-50 6-97 0,8-6-218 16,-5-7-672-16</inkml:trace>
  <inkml:trace contextRef="#ctx0" brushRef="#br0" timeOffset="94137.57">7286 11821 323 0,'0'0'597'0,"0"0"-454"15,0 0 3-15,0-39 9 16,0 30 3-16,0 0 5 15,0 2-11-15,0 0-29 16,0 3-14-16,0 3-15 16,0-1-13-16,0 2-7 15,0 0-27-15,0 0-18 0,-4 2-16 16,-2 15-6 0,0 13 22-16,-6 29 6 0,-1 33-1 15,5 30-7-15,5 16 4 16,3-5-14-16,14-15 17 15,11-21-7-15,5-8-14 16,-2-20 1-16,2-15-13 16,-6-17 0-16,-1-7 5 15,5-2-6-15,0-3 0 16,3-4 0-16,-5-9 0 16,-4-8-1-16,-7-4 0 15,-3 0-1-15,-5 0-4 16,-4 0 6-16,-1-3 0 15,-2 3 6-15,0 0-6 16,0 0-6-16,0 0-11 0,0 0-7 16,0 0-8-16,0 0-16 15,0 0-68-15,0-4-110 16,0-2-346-16,-6-1-523 0</inkml:trace>
  <inkml:trace contextRef="#ctx0" brushRef="#br0" timeOffset="95391.81">7874 11819 36 0,'0'0'1156'0,"0"0"-841"15,0 0-135-15,0 0 7 16,0 0-26-16,-91-7-22 16,70 25-31-16,-1 8-21 15,1 8-22-15,0 6-17 16,5 6-10-16,5 0-12 16,8 1-7-16,3-3 0 15,0-3-8-15,9-5-1 0,9-5-9 16,7-6 1-1,2-9 4-15,3-6-6 0,1-7-11 16,-2-3-5-16,-2 0-13 16,-5-2 3-16,-3-9-1 15,-5-1 3-15,-8-2 14 16,-3-2 4-16,-3-1 6 16,0 1 0-16,-6 0 1 15,-8 0 0-15,-2 2-1 16,-1 1 1-16,-2 3-1 0,0 3 1 15,5 0-1-15,1 3 0 16,4 2 2-16,3-2-1 16,3 4-1-16,3 0 0 15,0-1-21-15,0 1-6 16,8-2 5-16,6 1 9 16,3-2 12-16,5 1-6 15,3-5-1-15,2 1 8 16,0-3 1-16,0 0-1 15,0-1 2-15,-6-1 4 16,-6 4 0-16,-2-1 16 16,-7 3 11-16,-3 0 14 15,-3 4 2-15,0-1 0 0,0 2-13 16,0 0-8 0,0 0-5-16,0 0-7 0,0 0-3 15,0 0-1-15,0 0-3 16,0 3-8-16,0 11 13 15,0 7 8-15,0 4 5 16,5 5 7-16,2 4-2 16,-1 3 1-16,0 1-8 15,2 1-7-15,-2-3-3 16,1-2-6-16,-1-6-8 16,-2-3 5-16,-1-5-5 15,2-6-1-15,-4-4 0 16,1-5 0-16,-2-4-9 0,0-1-9 15,0 0-17 1,0 0-18-16,0 0-9 0,0-1-15 16,0-4-30-1,0 1-63-15,0-4-132 0,0 1-319 16,-3-1-364-16</inkml:trace>
  <inkml:trace contextRef="#ctx0" brushRef="#br0" timeOffset="95797.51">8271 12289 104 0,'0'0'1169'16,"0"0"-849"-16,0 0-72 15,0 0-26-15,0 0-14 16,0 0-57-16,0 0-62 16,0-8-31-16,0 16-13 15,0 8 9-15,1 5-13 16,2 3-6-16,0-1-10 15,0 2-6-15,0-4-5 0,-1-4-5 16,1-3-8-16,0-4-1 16,0-5 0-16,0-2-24 15,-3-2-28-15,4-1-21 16,-1 0-32-16,-3 0-27 16,0 0-47-16,0-20-131 15,0 0-299-15,-7-2-152 0</inkml:trace>
  <inkml:trace contextRef="#ctx0" brushRef="#br0" timeOffset="101493.65">8540 12076 90 0,'0'0'67'15,"0"0"768"-15,0 0-645 16,0 0-34-16,0 0 11 16,0 0 2-16,0 0-45 15,0-11-54-15,1 11-29 16,2 0 0-16,1 7 45 15,1 6 16-15,1 3-9 16,-2 5-24-16,1 2-24 16,1 1-14-16,-2 1-16 0,1-2-1 15,-2-3-12 1,0 0-1-16,-2-5 5 0,-1-4 0 31,2-4-5-31,-2-3 0 0,0-3 7 0,0-1-1 16,0 0 2-1,0 0 1-15,0-1-8 0,0-11-2 16,0-4-15-16,0-4 6 16,0-3-3-16,0-6-10 15,0-2-4-15,0-1 4 0,0-1 9 16,1 3-4-16,7 3 10 16,2 5 7-16,-1 4-2 15,0 7-7-15,-1 3 8 16,-1 2-5-16,-1 5 4 15,0-1-4-15,0 2 5 16,0 0-6-16,4 3 7 16,-1 11 6-16,3 6 12 15,3 3 9-15,-1 5 0 16,0 0-5-16,-2-2-1 16,0-1-5-16,-4-4-3 15,-4-4-13-15,-1-4-1 16,-3-1-5-16,0-1 0 0,0-1-25 15,0 2-83 1,0-2-69-16,0 6-88 0,0-3-250 16,-3-5-201-16</inkml:trace>
  <inkml:trace contextRef="#ctx0" brushRef="#br0" timeOffset="101899.9">8910 12090 390 0,'0'0'173'15,"0"0"409"-15,0 0-389 16,0 0 2-16,0 0 60 16,0 0-52-16,0 0-65 15,1-9-48-15,-1 15-26 16,0 8 24-16,0 7-6 16,2 3-21-16,-1 3-18 15,3 3-6-15,-1-2-6 16,-1 0-16-16,1-2-6 15,-2-4-7-15,1-3-1 16,-1-5-1-16,1-4-12 0,-2-5-39 16,1-3-39-16,-1-2-71 15,2 0-35-15,-2-16-124 16,0-3-293-16,0-5-308 16</inkml:trace>
  <inkml:trace contextRef="#ctx0" brushRef="#br0" timeOffset="102399.9899">8847 11662 409 0,'0'0'305'16,"0"0"228"-16,0 0-350 15,0 0 13-15,0 0-6 16,0 0-54-16,0 0-44 15,-45 29-26-15,40-8-19 16,0-1-14-16,3-1-8 16,2-1 2-16,0-3-7 0,0-4-8 15,9-2-11-15,0-5-1 16,7-1 1-16,-1-3-1 16,-1 0-8-16,2-3-8 15,-4-8 0-15,-2-1-5 16,-5-2 11-16,-5-3-4 15,0 0 13-15,0 2-5 16,-9 2 6-16,-6 5 1 16,0 2 6-16,2 6-1 15,-1 0-6-15,1 0-18 16,-4 19-79-16,3-1-272 16,0-1-587-16</inkml:trace>
  <inkml:trace contextRef="#ctx0" brushRef="#br0" timeOffset="104917.7">9073 12535 159 0,'0'0'527'15,"0"0"12"-15,0 0-338 16,0 0 30-16,0 0-42 16,0 0-68-16,0 0-21 15,3-4-31-15,-7 17-12 16,-6 8-2-16,-2 7 12 0,-6 5-13 16,4 6-9-1,-2 1-14-15,4 1-7 0,1-1 3 16,3-7-7-16,3-4-9 15,2-8-4-15,3-7-6 16,0-6-1-16,0-3 0 16,0-5 0-16,0 0-1 15,0 0-11-15,0-7 4 16,3-7 1-16,2-9 5 16,2-8 1-16,0-8-11 15,1-6-10-15,4-3-3 16,1-4-4-16,-1 5 10 15,2 6 10-15,-5 6 8 0,0 9 1 16,-3 7 2-16,-2 8 4 16,-1 4 11-16,-3 5 12 15,1 2-4-15,1 0-13 16,-1 1-11-16,4 16 8 16,1 8 16-16,3 10 2 15,3 6 1-15,1 5-1 16,5-3-6-16,-1 0-1 15,2-7-3-15,-1-3-7 16,-2-8-1-16,-1-5-7 16,-4-6-2-16,-4-5 0 15,-2-5 0-15,-4-1-6 0,-1-3-20 16,0 1-23 0,0-1-24-16,0 0-74 0,-9 0-114 15,-4 0-265 1,-4 0-122-16</inkml:trace>
  <inkml:trace contextRef="#ctx0" brushRef="#br0" timeOffset="105167.7">8971 12766 124 0,'0'0'228'16,"0"0"524"-16,0 0-618 15,0 0-63-15,0 0-22 16,0 0 48-16,0 0 32 0,44-10-6 16,-21 6-31-16,4 0-37 15,4-1-37-15,-1-1-11 16,4 2-7-16,-2 2-6 16,6-1-99-16,-10 1-178 15,-5-1-480-15</inkml:trace>
  <inkml:trace contextRef="#ctx0" brushRef="#br0" timeOffset="105792.7">9397 12652 1190 0,'0'0'229'0,"0"0"-24"16,0 0 2-16,0 0-68 15,0 0-7-15,0 0-38 16,0 0-23-16,-76 25 2 16,63-5-21-16,4 1-24 15,1 0-10-15,4-1-5 16,1-4-6-16,3-5-6 16,0-4-1-16,6-5-1 15,6-2 1-15,4 0 0 16,1-13 2-16,2-3-2 15,-2-4-8-15,-1-1-2 16,-6 1 9-16,-2 5-7 16,-5 2 8-16,1 5 1 0,-4 2 7 15,0 5 3-15,0 1-11 16,0 0-5-16,0 0-6 16,0 15 0-16,-4 11 11 15,1 12 9-15,0 11-1 16,1 18 3-16,2-3-3 15,0 4 4-15,0 0-3 16,0-11 3-16,0 4-5 16,0-5-1-16,0-7-5 15,0-8 8-15,0-12-8 16,-1-10 5-16,-4-6-6 16,-2-9 6-16,1-4 0 15,-4 0-6-15,-1-17-7 16,0-9-16-16,-2-9-11 15,0-7-4-15,1-6-7 0,1-1-5 16,7 0 23-16,4 4 2 16,0 3-15-16,0 5-6 15,12 4 2-15,4 7-21 16,-1 5-31-16,1 5 13 16,-2 6-35-16,-1 5-24 15,-1 2-25-15,-4 3-126 16,-5-1-392-16</inkml:trace>
  <inkml:trace contextRef="#ctx0" brushRef="#br0" timeOffset="106292.7">9508 12730 335 0,'0'0'107'16,"0"0"561"-16,0 0-514 16,0 0-27-16,0 0 45 15,0 0-33-15,0 0-45 16,32 23-34-16,-18-23-9 16,4 0-16-16,-3 0-14 15,6-5-12-15,-2-10-2 16,-4 0-6-16,0-3-1 0,-5 0-7 15,-5-1 6-15,-5 2-5 16,0 3 6-16,-3 3 2 16,-12 4 24-16,0 2 35 15,-6 5 19-15,0 0 1 16,-1 12 11-16,-2 10-8 16,3 7-22-16,5 7-29 15,5 4-11-15,11-1-13 16,0-2-8-16,14-6-1 15,11-7-5-15,9-7-10 16,5-9-31-16,3-5-53 16,-2-3-14-16,-4 0 13 15,-8-7 39-15,-10 1 30 0,-10 1 31 16,-8 2 22 0,-3 2-22-16,-15 1-8 0,0 0-1 15,-6 0-24-15,6 0-210 16,5 2-428-16</inkml:trace>
  <inkml:trace contextRef="#ctx0" brushRef="#br0" timeOffset="107105.39">9982 12630 825 0,'0'0'386'0,"0"0"-165"15,0 0-30-15,0 0-45 16,0 0-34-16,0 0 1 0,0 0-27 16,87 0-36-1,-56 0-14-15,0 0-7 0,-2 0-15 16,-6 0-9-16,-6 0-5 15,-4 0-1-15,-8 0-42 16,-4 0-81-16,-1 0-139 16,-7 0-274-16,-6 0-611 0</inkml:trace>
  <inkml:trace contextRef="#ctx0" brushRef="#br0" timeOffset="107340.4099">10006 12755 1360 0,'0'0'283'0,"0"0"-150"0,0 0 19 16,0 0-28-16,0 0-41 15,0 0-17-15,79 7-20 16,-42-7-24-16,1-3-22 15,-4-3-3-15,3-2-105 16,-8 0-172-16,-9 3-397 0</inkml:trace>
  <inkml:trace contextRef="#ctx0" brushRef="#br0" timeOffset="108652.93">10570 12551 134 0,'0'0'1034'15,"0"0"-788"-15,0 0-36 16,0 0-10-16,0 0-35 0,0 0-24 16,0 0-30-16,-9-30-51 15,9 30-45-15,0 9-3 16,8 10 9-16,3 3 4 15,3 2-6-15,5 2-7 16,1-4 0-16,2-5 0 16,-1-4-6-16,-3-7 1 15,-2-6-7-15,-4 0 0 16,-3-2 7-16,-2-12-6 16,-2-3 8-16,-5-4-9 15,0-3 0-15,0-1-1 16,0 0 0-16,0 5-4 15,0 3 5-15,-3 7 0 16,1 3 0-16,2 2 1 16,0 4 0-16,0 1-1 0,0 0-9 15,0 4-6-15,0 13 15 16,0 8 2-16,0 13 20 16,0 5-1-16,0 8 0 15,5 2-4-15,3 3 1 16,-2-3-4-16,0-2-7 15,-1-3-4-15,-2-6 7 16,-3-5-8-16,0-7-1 16,0-7 5-16,-10-10 0 15,1-3 0-15,-3-6 4 16,-1-4 1-16,1 0-5 16,-3 0-5-16,1-6 8 15,-2-5-9-15,1 1 0 0,-1-3 0 16,2 1 0-16,-2 2 0 15,5 0 0-15,4 4-7 16,1 0-9-16,1 4-4 16,3-1-4-16,2 3-10 15,0 0-28-15,0 0-64 16,0 0-91-16,5 0-129 16,7 0-175-16,-1-4-533 0</inkml:trace>
  <inkml:trace contextRef="#ctx0" brushRef="#br0" timeOffset="109074.79">10900 12512 1030 0,'0'0'288'16,"0"0"-123"-16,0 0 8 16,0 0 4-16,0 0-35 15,0 0-19-15,-48 99-42 16,48-64-31-16,0-1-11 16,0-1 2-16,13-5 2 15,1-4-12-15,4-7-13 16,1-6-5-16,4-6-5 0,0-5-8 15,0 0 7-15,-5-12-7 16,-2-6-2-16,-4-5-13 16,-7-5-7-16,-5-5-2 15,0-1-8-15,-11 1 20 16,-8 3 3-16,-2 5 9 16,-3 7 0-16,0 7 0 15,3 8 0-15,3 3-1 16,0 0-17-16,6 7-19 15,2 18-101-15,3-5-199 16,5-1-475-16</inkml:trace>
  <inkml:trace contextRef="#ctx0" brushRef="#br0" timeOffset="109965.42">11202 12514 487 0,'0'0'672'16,"0"0"-491"-16,0 0 35 15,0 0 37-15,0 0-79 16,0 0-35-16,0 0-28 16,-8-20-25-16,8 20-17 15,0 0-38-15,0 4-20 16,0 12 12-16,0 6 16 15,0 7 6-15,0 4-16 0,2 1-11 16,6-2-6 0,4-5-11-16,4-4 1 0,1-9-1 15,2-6 1-15,2-7-1 16,0-1-1-16,1-4-1 16,-1-11-15-16,-1-5-8 15,-1-2-10-15,-5-4 3 16,-4-1 5-16,-6-2-6 15,-4-1 0-15,0 1 3 16,0 2 23-16,-1 6 6 0,-7 3 0 16,1 6 25-1,3 6-1-15,-4 4-2 16,3 2-3-16,-3 0-19 0,-1 15 15 16,0 8-3-1,3 4 0-15,4 5-11 0,2 1 0 16,0-3-1-16,12-4-1 15,4-5-33-15,4-5-44 16,11-9-69-16,-4-4-129 16,-3-3-405-16</inkml:trace>
  <inkml:trace contextRef="#ctx0" brushRef="#br0" timeOffset="110465.42">11559 12469 555 0,'0'0'719'16,"0"0"-532"-16,0 0-106 16,0 0 5-16,0 0 83 15,0 0 36-15,0 0-56 16,9 84-55-16,-3-51-23 15,0-1-10-15,0-3-15 16,0-3-12-16,-2-6-16 16,-1-6-6-16,-3-7-5 15,2-3 2-15,-2-4-2 0,0 0 1 16,0-1 2 0,0-12-10-16,0-2-7 0,0-9-1 15,1-2 1-15,7-4-11 16,1-3 5-16,4 1-4 15,-1 5 7-15,3 5 0 16,-3 7 2-16,0 4-1 16,-2 6-7-16,-2 3 3 15,-2 2 5-15,-3 0 2 16,0 15 6-16,-3 5 1 16,3 5 13-16,3 3-3 15,0 1-5-15,1-3-6 16,4-4-1-16,2-3-33 15,2-6-105-15,12-13-136 16,-5 0-326-16,0-3-551 0</inkml:trace>
  <inkml:trace contextRef="#ctx0" brushRef="#br0" timeOffset="111059.54">11992 12378 1435 0,'0'0'351'16,"0"0"-97"-16,0 0-108 16,0 0-32-16,-85 11-19 15,62 8-26-15,4 3-29 16,5 2-26-16,4 2-13 0,9-1-1 16,1-4 0-16,0-3-14 15,13-5-23-15,8-6-19 16,-2-6-17-16,5-1-11 15,1 0 3-15,-1-14 22 16,-1-2 26-16,-2-5 22 16,-4-2 11-16,-6 0 0 15,1 4 11-15,-6 1 19 16,0 8 35-16,-3 2 6 16,-3 4-8-16,1 4-15 15,-1 0-19-15,0 0-18 16,0 12-10-16,2 10 27 15,1 7-5-15,1 11-6 0,2 5-5 16,3 6-11-16,2 3 5 16,-1 1-5-16,3-3 0 15,1-2 0-15,-2-3 0 16,-3-5 0-16,-3-5 0 16,-5-4-1-16,-1-7 1 15,0-4 0-15,-13-7-1 16,-5-5 0-16,-4-6 7 15,-5-4 4-15,0 0-4 16,-5-16-5-16,3-7-1 16,0-7 5-16,4-6-6 15,4-3 0-15,11-3 1 16,5 3 0-16,5 0-1 0,5 7-5 16,13 4-10-1,9 5-48-15,2 5-70 0,13-3-77 16,-9 2-333-16,-9 4-877 0</inkml:trace>
  <inkml:trace contextRef="#ctx0" brushRef="#br0" timeOffset="112450.6">12086 11365 798 0,'0'0'296'16,"0"0"-161"-16,0 0 55 16,0 0 15-16,0 0-39 15,0 0-69-15,0 0-26 0,-3-1-15 16,6 2 3-16,12 15 33 15,5 7 9-15,5 13 2 16,13 21-23-16,12 27-20 16,8 21-11-16,4 13-19 15,-5-1-8-15,-6-3-4 16,-14-4-3-16,-4 3-5 16,-12 4 2-16,-14-2-4 15,-7-2-8-15,-1-7-2 16,-17-10 1-16,1-20-1 15,0-24-5-15,3-14 5 16,1-13 1-16,1-1 0 16,-3-3 1-16,4-3-1 15,2-6 1-15,2-7 0 16,1-2-1-16,3-3-6 0,2 0-4 16,-1 0-4-16,2 0-10 15,-1 0-2-15,1 0-5 16,-2 0-43-16,-3 0-104 15,-1-3-149-15,-1-4-256 0</inkml:trace>
  <inkml:trace contextRef="#ctx0" brushRef="#br0" timeOffset="114656.32">13035 12045 568 0,'0'0'617'0,"0"0"-514"16,0 0 5-16,0 0 37 16,88-9-32-16,-39 1-6 15,5-2-12-15,2 0-32 16,1 0-25-16,-6 2-10 15,-8 0-8-15,-7 3 2 16,-6 1-3-16,-8 0 8 16,-10 4-5-16,-3-2-9 0,-8 2-3 15,-1 0-2 1,0 0-8-16,-4 0-42 0,-14 0-91 16,3 2-177-16,-3 4-339 15</inkml:trace>
  <inkml:trace contextRef="#ctx0" brushRef="#br0" timeOffset="114937.55">13269 11797 1438 0,'0'0'300'0,"0"0"-75"0,0 0-44 16,0 0-29-16,0 0-40 16,0 0-54-16,0 0 20 15,0 83-5-15,0-31-23 16,4 9-19-16,4 2-17 16,4 1-13-16,-2-3-1 15,-2 12-71-15,-2-15-157 16,-5-13-629-16</inkml:trace>
  <inkml:trace contextRef="#ctx0" brushRef="#br0" timeOffset="142238.4">6406 11804 1190 0,'0'0'229'16,"0"0"-136"-16,0 0-7 16,0 0 22-16,0 0 48 15,0 0-30-15,0-46-35 16,0 45-22-16,0 1-14 16,0 0-11-16,0 0-13 15,0 0-9-15,0 0-11 0,0 5-2 16,0 8 10-1,0 4 28-15,-6 9-10 0,0 5-12 16,-4 4-1-16,1 4-4 16,-2 0-7-16,1-1-1 15,2-6 1-15,2-5-5 16,2-8-7-16,2-6 7 16,2-6-8-16,0-4-1 15,0-3-8-15,5 0 9 16,7 0 1-16,7-1-1 15,3-9 7-15,3-2-7 16,1 2-1-16,1-2-11 0,-3 2-6 16,-2 3 3-16,-5 1 6 15,-4 4 8-15,-2-1-10 16,-5 1 10-16,-2 2 0 16,-2 0 0-16,-1 0-1 15,2 0-7-15,1 0-7 16,-1 0-17-1,0 0-32-15,2 0-33 0,-2 0-36 16,5 0-81-16,-2 0-154 16,-1-7-296-16,-3-1-201 0</inkml:trace>
  <inkml:trace contextRef="#ctx0" brushRef="#br0" timeOffset="142441.53">6610 11939 39 0,'0'0'52'0,"0"0"898"0,0 0-628 16,0 0-110-16,0 0 9 15,0 0-27-15,0 0-5 16,-19-36-20-16,19 36-58 16,0 0-44-16,0 0-29 15,0 2-11-15,0 12-9 16,0 7 21-16,0 8-11 16,0 9-1-16,0 0-11 15,3-1-14-15,3-1-2 16,6-4-97-16,-2-9-162 15,-2-10-573-15</inkml:trace>
  <inkml:trace contextRef="#ctx0" brushRef="#br0" timeOffset="154020.93">6530 14345 1053 0,'0'0'202'15,"0"0"-86"-15,0 0-33 16,0 0-31-16,0 0 1 15,0 0-5-15,-30 14-12 16,30-12 5-16,9-1-5 16,4-1-9-16,2 0-1 15,3 0-6-15,0 0 1 16,3-4-1-16,0-2-6 0,0 1 0 16,-2 1 0-16,-1-2-13 15,-3 6-1-15,0 0 1 16,-6 0 5-16,-2 0-6 15,-4 8 1-15,-3 6 30 16,0 6-3-16,-4 3 3 16,-11 2 5-16,-3 2 23 15,-4-1-6-15,-1-1-5 16,1-1 4-16,-2-6 3 16,0-2-5-16,0-4-3 15,3-2-17-15,-1-3-5 16,7-4 11-16,0-2-21 15,5-1 5-15,2 0-5 0,4 0-3 16,1-4 2 0,3-3-14-16,0-3-2 0,0 1 1 15,7 0-5-15,4 2 0 16,-1 2 5-16,3 3 0 16,1 2 0-16,2 0 0 15,-1 1 1-15,5 10 1 16,-1 6 9-16,5 2 1 15,4 2-10-15,4-3 5 16,-1-3-5-16,5-3-1 16,-2-9-1-16,0-3-31 15,-8 0-89-15,5-23-78 16,-10 1-328-16,-6 0-432 0</inkml:trace>
  <inkml:trace contextRef="#ctx0" brushRef="#br0" timeOffset="154505.76">6251 14934 504 0,'0'0'964'15,"0"0"-711"-15,0 0-142 16,0 0-37-16,0 0-8 16,0 0-19-16,0 0-14 15,15 3 21-15,31-3 8 16,11-5-17-16,7-6-20 16,19-6-3-16,17-1-3 0,15 1 8 15,-12 4 8-15,-21 6-2 16,-31 5-20-16,-20 2-13 15,-2 0 0-15,-7 0-21 16,0 0-10-16,-14 0-6 16,-7 0-50-16,-1 3-46 15,-14 0-178-15,-3-2-612 0</inkml:trace>
  <inkml:trace contextRef="#ctx0" brushRef="#br0" timeOffset="155100.74">6773 15141 599 0,'0'0'926'0,"0"0"-680"16,0 0-138-16,0 0-67 16,0 0-13-1,0 0 28-15,0 0 5 0,22 20-2 0,-22-1 15 16,0 6-6-1,-1 4-27-15,-17-2-5 0,0-3 4 16,-3-4 12-16,-4-5-3 16,-2-4-8-16,2-4-17 15,-2-2-2-15,7-5-11 16,-2 0-5-16,7-6-6 16,0-11 1-16,3-4-1 15,5-5 0-15,7-2-4 0,0 0 3 16,4 1-4-1,14 3-4-15,9 3-3 0,6 4-1 16,6 5 6-16,5 4 6 16,1 8-4-16,3 0-3 15,-3 16 7-15,-2 14 0 16,-7 10 1-16,-7 10 0 16,-10 6 1-16,-12 3 6 15,-7 0-6-15,-18-6 0 16,-15-5 0-16,-7-7-1 15,-5-10-28-15,0-10-86 16,-5-14-120-16,9-7-249 16,10 0-237-16</inkml:trace>
  <inkml:trace contextRef="#ctx0" brushRef="#br0" timeOffset="156353.59">7576 14228 126 0,'0'0'949'0,"0"0"-583"16,0 0-127-16,0 0-25 15,-88 58-45-15,53 18-32 16,4 39 6-16,12 19-15 0,13 3-38 16,6-8-24-16,17-23-11 15,13-12-13-15,2-21-26 16,-1-20-16-16,-3-16 0 15,5-11-46-15,28 0-52 16,-7-6-121-16,0-6-468 0</inkml:trace>
  <inkml:trace contextRef="#ctx0" brushRef="#br0" timeOffset="157276.27">7920 14307 844 0,'0'0'676'15,"0"0"-465"-15,0 0-19 16,-98 5-31-16,65 17-26 16,5 6-19-16,-1 10-32 15,7 6-27-15,7 4-14 16,9 1-30-16,6-2-5 15,4-5-7-15,19-5 0 0,8-7-1 16,8-9 0-16,3-9-6 16,4-5-18-16,-3-7-31 15,-2 0-28-15,-8-3-1 16,-10-10 19-16,-8-3 28 16,-12-3 27-16,-3-3 10 15,-6-1 11-15,-9 0-10 16,-3-2 9-16,-4 5 2 15,4 5 3-15,2 4 1 16,1 4 8-16,3 4-12 16,0 2-5-16,5 1-7 0,2 0 0 15,2 0-3 1,3 0-6-16,0 0-3 0,0 0 3 16,3 0-2-1,13 0 5-15,4 0 6 0,7 0 1 16,1 0 5-16,5 0-5 15,-2 0 0-15,-4-3 0 16,0-1 8-16,-9 0 4 16,-2-1 9-16,-7 3 20 15,-6 1 17-15,-1 1 20 16,-2 0-15-16,0 0-20 16,0 0-1-16,0 0-11 15,0 0-11-15,0 1-15 16,0 11 1-16,-3 6-5 15,1 6 14-15,2 5-4 0,0 3-3 16,0 1-3 0,2 0-5-16,6-2 5 0,0-3-6 15,4-2 0-15,0-5-6 16,-2-5-21-16,-1-3-46 16,3-6-78-16,-3-1-151 15,-4-6-332-15</inkml:trace>
  <inkml:trace contextRef="#ctx0" brushRef="#br0" timeOffset="157666.8499">8362 14712 872 0,'0'0'610'16,"0"0"-383"-16,0 0-8 15,0 0-17-15,0 0-36 16,0 0-73-16,0 0-32 15,0 9 3-15,0 11 0 16,0 5-21-16,4 0-16 0,2 1-14 16,-1-3-7-16,1-3-5 15,-3-3-1-15,4-5 0 16,-4-7-31-16,-1-2-42 16,-1-3-46-16,1 0-68 15,-2-18-101-15,0-4-415 16,0-3-510-16</inkml:trace>
  <inkml:trace contextRef="#ctx0" brushRef="#br0" timeOffset="158088.73">8347 14379 46 0,'0'0'1080'16,"0"0"-800"-16,0 0-14 16,0 0-31-16,0 0-33 15,0 0-57-15,0 0-52 16,-22-29-42-16,20 29-37 16,1 2-12-16,1 12 7 15,-2 3 7-15,2 2-10 16,0-1 3-16,0-4-9 15,0-3 0-15,0-6 0 16,0-1 0-16,0-4-6 16,3 0-4-16,0 0-12 15,3-9 22-15,-3-5-12 0,0-1 3 16,-3-1 9-16,0 2 2 16,0 3-1-16,0 3-1 15,0 4-2-15,0 2-8 16,-3 2-13-16,0 0-46 15,-3 4-66-15,-3 17-86 16,3-3-303-16,-3 1-539 0</inkml:trace>
  <inkml:trace contextRef="#ctx0" brushRef="#br0" timeOffset="158698.3799">8537 14593 758 0,'0'0'700'0,"0"0"-549"15,0 0-36-15,0 0 5 16,0 0-3-16,0 0-50 16,0 0-39-16,7-20-20 15,0 28 15-15,2 4 21 16,2 7 8-16,-4 5 13 15,2 2-4-15,-4 4-18 16,-5 0-9-16,0-2-9 16,0-5-7-16,0-6-2 15,-5-6 2-15,1-5-11 16,-1-4 10-16,1-2-3 16,1 0-3-16,3-10-11 15,0-8-7-15,0-7-3 0,3-6-1 16,10-5-8-1,1-2-11-15,5 0 8 0,2 4-2 16,-2 6-11-16,-1 8-4 16,-3 9 20-16,-3 7 13 15,-6 4-3-15,0 1 3 16,-6 16 6-16,0 8 2 16,3 5 32-16,-1 3-9 15,2-1-15-15,3-2-8 16,1-6-2-16,1-5-8 15,0-5-95-15,4-5-185 16,-5-8-352-16</inkml:trace>
  <inkml:trace contextRef="#ctx0" brushRef="#br0" timeOffset="158964">8932 14557 1030 0,'0'0'527'16,"0"0"-368"-16,0 0-49 15,0 0-23-15,0 0 57 16,0 0-20-16,0 0-39 16,7 101-33-16,-2-65-16 0,4-1-16 15,-2-1-14 1,-2-4-6-16,-1-6-5 0,-1-7-67 15,-3-8-98-15,0-5-311 16,0-4-229-16</inkml:trace>
  <inkml:trace contextRef="#ctx0" brushRef="#br0" timeOffset="159385.93">8894 14153 65 0,'0'0'854'0,"0"0"-537"0,0 0-95 15,0 0-11-15,0 0-17 16,0 0-72-16,0 0-52 15,-11 14-10-15,9 8-10 16,2 4-7-16,0 2 0 16,0-1-13-16,0-2-14 15,6-3-6-15,0-8-9 16,-3-4-1-16,3-7-1 16,0-3-13-16,0 0-6 15,3-10 8-15,-2-9-4 16,2-5 1-16,-4-4-1 15,2-1 4-15,-5 0 6 16,-2 6-19-16,0 7 25 0,0 6 6 16,0 7-6-16,-9 3-31 15,-2 3 0-15,-4 14 20 16,-9 17 4-16,4-5-204 16,3-2-426-16</inkml:trace>
  <inkml:trace contextRef="#ctx0" brushRef="#br0" timeOffset="161029.59">9327 14802 1288 0,'0'0'240'15,"0"0"-80"-15,0 0-35 16,0 0-51-16,0 0-3 15,0 0 17-15,-49 111 9 16,40-63-20-16,3-2-28 16,1-4-17-16,4-6-14 15,-2-6-6-15,3-11-11 16,0-6 0-16,0-7-1 16,0-6 0-16,0 0-1 15,0-16 1-15,4-6-1 0,2-10 1 16,-1-7-1-16,3-7 0 15,-1-4 1-15,2 1-7 16,-2 4 7-16,1 8 2 16,-2 6 7-16,3 11-3 15,-5 5 1-15,-1 5 17 16,0 6 4-16,-1 4 3 16,1 0-10-16,1 6-15 15,5 14 22-15,0 10 5 16,6 4-2-16,4 6-19 15,4 1 1-15,0-4-12 16,0-5 9-16,-1-5-9 16,-4-6-1-16,-4-5 0 0,-7-3-5 15,-2-5-7 1,-5-1-37-16,0 0-88 0,-12 2-83 16,-9-4-374-16,3-2-404 0</inkml:trace>
  <inkml:trace contextRef="#ctx0" brushRef="#br0" timeOffset="161248.34">9203 15017 525 0,'0'0'1022'0,"0"0"-846"0,0 0-111 16,0 0-32-16,0 0 39 15,0 0-8-15,99-2 0 16,-56-4-25-16,8 2-20 16,1-3-19-16,23-5-75 15,-16 1-227-15,-8-1-414 0</inkml:trace>
  <inkml:trace contextRef="#ctx0" brushRef="#br0" timeOffset="161810.93">9835 14872 692 0,'0'0'725'15,"0"0"-478"-15,0 0 9 0,0 0-54 16,-102 22-50-16,72-3-30 16,2 7-42-16,4 0-30 15,6-1-23-15,5-3-8 16,7-5-13-16,6-5-6 15,0-4 0-15,4-5-8 16,17-3-1-16,6 0-1 16,4-11-14-16,-1-8-17 15,0-1-7-15,-8 0-1 16,-5 0 12-16,-8 5 37 16,-4 4 0-16,-5 4 30 15,0 6-8-15,0 1-6 16,-7 6-5-16,0 16-5 0,2 11 7 15,5 12-13-15,0 10 1 16,5 9-1-16,9 3-11 16,3 1-13-16,-1-2 18 15,-5-2 6-15,-4-9 0 16,-4-6 2-16,-3-10-1 16,-3-9 10-16,-13-9 4 15,-5-10 1-15,-1-6-1 16,-5-5-9-16,6-7-6 15,-6-16 0-15,3-12-15 16,-1-10-10-16,4-7 1 16,3-5-5-16,6 2 15 15,6 4-9-15,6 6-7 0,0 5-13 16,15 7-28-16,6 7-10 16,1 4-3-16,4 7-25 15,-1 6-38-15,2 1-57 16,1 1-41-16,-7 3-104 15,-6 0-377-15</inkml:trace>
  <inkml:trace contextRef="#ctx0" brushRef="#br0" timeOffset="162232.72">9906 14925 1068 0,'0'0'264'0,"0"0"-29"15,0 0-34-15,0 0-43 16,0 0-65-16,0 0-42 16,33 77-32-16,-17-75-6 15,2-2-8-15,2-2-5 16,2-11-27-16,-1-6-15 15,1-3-8-15,-4-3 8 16,-2-1 15-16,-5-2 17 16,-8 2 10-16,-3 2 7 0,0 6 24 15,-15 5 53 1,-7 6 16-16,-4 6 4 0,-3 1-10 16,-4 8-6-16,-2 13-12 15,4 9-18-15,3 7-12 16,7 4-12-16,10 0-18 15,11-1-16-15,0-7-4 16,24-7-4-16,39-11-51 16,-4-8-151-16,0-7-496 0</inkml:trace>
  <inkml:trace contextRef="#ctx0" brushRef="#br0" timeOffset="162749.55">10348 14727 1347 0,'0'0'264'0,"0"0"-82"16,0 0-44-16,0 0-48 0,0 0-45 15,0 0-23-15,0 0 7 16,100-12-2-16,-45 9-27 16,0 0-8-16,12 3-110 15,-15 0-181-15,-16 0-241 0</inkml:trace>
  <inkml:trace contextRef="#ctx0" brushRef="#br0" timeOffset="162952.8799">10439 14891 1149 0,'0'0'680'0,"0"0"-522"0,0 0-65 15,0 0-41-15,0 0-5 16,0 0-14-16,0 0-33 15,141 11-34-15,-82-19-219 16,-7-6-710-16</inkml:trace>
  <inkml:trace contextRef="#ctx0" brushRef="#br0" timeOffset="164078.14">11053 14579 492 0,'0'0'677'0,"0"0"-391"16,0 0-115-16,0 0-34 15,0 0-26-15,0 0-26 16,0 0 27-16,0 39-2 16,5-10-24-16,-1 5-17 15,1 0-17-15,5-2-15 16,-1-2-22-16,-3-5-6 0,0-5-9 16,0-8 1-16,-3-3 0 15,-3-5 0-15,0-4 6 16,0 0-7-16,0-8-13 15,0-10-18-15,-3-5 7 16,-1-8 5-16,1-2 18 16,3-4-1-16,0 0 1 15,0 2 0-15,0 6 0 16,10 5 0-16,-1 7-11 16,6 7 2-16,0 6 8 15,-3 4-7-15,4 0-4 16,-4 10 13-16,1 11 0 15,0 6 0-15,-3 7 1 0,2 2 1 16,-2 2 3-16,1-5-4 16,-2-6 0-16,-3-6 0 15,-5-10 7-15,-1-5-8 16,0-6 18-16,0 0 5 16,0-4-12-16,0-11-11 15,-3-8-1-15,3-4-10 16,0-4 3-16,0-2 7 15,0 2 0-15,5 5 0 16,2 4-8-16,3 8-1 16,-2 7-2-16,1 4 3 15,0 3-3-15,0 0 12 0,-2 10 0 16,-1 9 12 0,2 5 4-16,-1 4 2 0,1 3-9 15,1 2-9-15,2-4 0 16,0-5-1-16,-2-5-30 15,1-6-94-15,-4-5-218 16,-3-8-408-16</inkml:trace>
  <inkml:trace contextRef="#ctx0" brushRef="#br0" timeOffset="164328.28">11510 14543 1358 0,'0'0'488'0,"0"0"-383"0,0 0-45 15,0 0 10-15,0 0 35 16,0 0-21-16,-2 86-35 16,13-58-16-16,1 0-20 15,1-2-13-15,-2-7-8 16,-4-2-59-16,0-10-79 15,-2-7-117-15,-2 0-224 16,-3-7-238-16</inkml:trace>
  <inkml:trace contextRef="#ctx0" brushRef="#br0" timeOffset="164500.52">11495 14280 1088 0,'0'0'695'0,"0"0"-468"0,0 0-83 16,0 0-100-16,0 0-27 16,0 0-17-16,0 0-26 15,-12-14-133-15,12 39-358 16,6 1-579-16</inkml:trace>
  <inkml:trace contextRef="#ctx0" brushRef="#br0" timeOffset="165000.97">11907 14289 1122 0,'0'0'483'15,"0"0"-338"-15,0 0-34 16,0 0-19-16,0 0 6 15,0 0-32-15,0 0 36 16,1 59-4-16,4-13-38 16,-1 5-20-16,2 3-7 15,2-2-5-15,2-4-16 16,-1-3 1-16,2-8-12 0,0-7-1 16,-3-7 0-16,-1-10 0 15,-2-7-12-15,-2-6-25 16,-3 0 4-16,0-3-5 15,0-11-2-15,0-4 0 16,0-3 6-16,-12-4 6 16,-2 3 20-16,-3-1 7 15,-3 4 0-15,-1 3 1 16,-1 6-1-16,-2 4-21 16,-1 6 10-16,2 0 12 15,-1 9 4-15,1 9 17 16,4 6 0-16,5 3-7 15,6 1-8-15,8 1-6 0,0-4-1 16,17-5-8 0,13-8-12-16,10-7-39 0,6-5-67 15,24-6-123-15,-13-13-258 16,-8 0-432-16</inkml:trace>
  <inkml:trace contextRef="#ctx0" brushRef="#br0" timeOffset="165500.97">12210 14218 697 0,'0'0'888'0,"0"0"-764"16,0 0-69-16,0 0 77 15,0 87 14-15,0-38 7 16,0 4-9-16,11 2-45 16,3-2-45-16,2-6-20 15,1-4-16-15,4-8-5 16,-2-6-6-16,-4-7-7 16,0-6 0-16,-6-8-1 15,-5-5-12-15,-1-3 2 16,-3 0 1-16,0 0-4 15,0-6-11-15,-6-7 1 16,-4-4 6-16,-5-4 10 0,0 0 7 16,-6-1 1-16,-1-1 6 15,-3 7-6-15,-1 3 0 16,-2 5-6-16,1 8-5 16,0 0 11-16,3 13-2 15,-1 7-4-15,8 4 5 16,3 2 1-16,8 4-1 15,6-2-11-15,4-2-1 16,21-4-37-16,11-8-45 16,9-6-35-16,4-4-56 15,21-4-135-15,-14-13-177 16,-10-3-356-16</inkml:trace>
  <inkml:trace contextRef="#ctx0" brushRef="#br0" timeOffset="165768.59">12494 14219 1177 0,'0'0'714'0,"0"0"-571"15,0 0-63-15,0 0 16 16,0 0 41-16,-26 105-32 0,26-54-36 15,0 2-17-15,3 4-22 16,10-3-21-16,7-5-9 16,-1-6-15-16,-1-6-58 15,3-1-136-15,-6-13-406 16,-4-9-644-16</inkml:trace>
  <inkml:trace contextRef="#ctx0" brushRef="#br0" timeOffset="166159.24">12624 14661 51 0,'0'0'823'16,"0"0"-602"-16,0 0-53 15,0 0-25-15,0 0 2 16,0 0-12-16,0 0-21 16,75 43-49-16,-47-55-41 15,1-5-1-15,-2-4-10 16,-4-4-5-16,-6-3-4 16,-2-2-1-16,-8 0 1 15,-4 4 5-15,-3 3 40 0,0 7 44 16,-15 7 6-1,-6 8-10-15,-5 1-15 0,-4 9-9 16,-3 15 6-16,0 7-20 16,5 8-13-16,4 5-12 15,12 1-17-15,7-2-7 16,5-4-1-16,11-8-28 16,35-7-58-16,-4-10-130 15,5-6-384-15</inkml:trace>
  <inkml:trace contextRef="#ctx0" brushRef="#br0" timeOffset="166971.73">12809 14001 121 0,'0'0'903'0,"0"0"-556"16,0 0-209-16,0 0 72 16,0 0-51-16,94 46-25 15,-58-9 11-15,13 22-11 16,11 23-31-16,3 27-23 15,-5 10-27-15,-19 0-23 16,-24-7-20-16,-15-10-10 0,-23-2 0 16,-26-4-21-16,-5-21-28 15,3-21 7-15,5-15 5 16,4-13 15-16,-4 0 22 16,-2-2 1-16,-1-5 14 15,12-9-8-15,15-6 5 16,8-4-2-16,11 0-10 15,3-6-15-15,3-9-65 16,22-11-72-16,-3 3-350 16,0 1-768-16</inkml:trace>
  <inkml:trace contextRef="#ctx0" brushRef="#br0" timeOffset="167456.12">13681 14403 1382 0,'0'0'314'15,"0"0"-104"-15,0 0-58 16,0 0-41-16,0 0 17 16,0 0-2-16,107 0-44 15,-56-1-42-15,9-7-18 16,1 0-20-16,-5-1 4 16,-4 2-6-16,-10 2 0 15,-9 1-12-15,-9 1-34 0,-12 2-26 16,-12 1-83-16,0 0-124 15,-7 0-469-15</inkml:trace>
  <inkml:trace contextRef="#ctx0" brushRef="#br0" timeOffset="167690.78">13948 14095 1151 0,'0'0'774'16,"0"0"-647"-16,0 0-47 0,0 0 42 15,-15 82 13-15,15-33-12 16,0 10-47-16,4 3-27 16,8-1-26-16,3 1-23 15,-3 8-103-15,-3-17-363 16,-4-13-1227-16</inkml:trace>
  <inkml:trace contextRef="#ctx0" brushRef="#br0" timeOffset="170975.43">6931 16415 146 0,'0'0'1151'0,"0"0"-923"0,0 0-91 16,0 0-29-16,0 0-49 31,-9-75-8-31,12 65-9 0,9 3-15 0,3 3-10 16,2 1-5-16,0 3-2 15,0 0 1-15,2 0-3 16,-3 11 21-16,-8 9 20 16,-2 3-9-16,-6 6-4 15,0 3-9-15,-11-1-14 0,-6-3 8 16,0-7 10-16,2-4 3 16,3-7-19-16,4-4-3 15,5-5-2-15,3-1 0 16,0 0-9-16,0-8-1 15,10-5 0-15,2-2-2 16,4 1 1-16,4 3-17 16,-1 1 0-16,5 3-4 15,-3 6 9-15,0 1 2 16,-2 1 9-16,-4 16 0 16,-4 6 2-16,-6 7 24 15,-5 0-2-15,0 3 15 16,-1-3 3-16,-14-8 16 0,-3-4 11 15,-3-5-15-15,-4-6-15 16,-5-1-17-16,5-6 8 16,-4 0-12-16,1 0-4 15,4 0 6-15,0-7-7 16,3-2-10-16,6 1 10 16,2 1-5-16,4-1-5 15,4 2-1-15,1 3-1 16,4 0-5-16,-2 2-3 15,2 1-15-15,0 0-41 16,0 3-90-16,0 8-181 16,0 1-469-16</inkml:trace>
  <inkml:trace contextRef="#ctx0" brushRef="#br0" timeOffset="171303.56">6752 17026 1348 0,'0'0'243'0,"0"0"-141"0,0 0-75 16,0 0-5-16,0 0 31 16,126-1 5-16,-43-8-17 15,27-4-14-15,-8 3-8 16,-17 0-2-16,-26 4-15 16,-21 2-2-16,1 2-1 15,-8 2-191-15,-6 0-189 16,-17 0-353-16</inkml:trace>
  <inkml:trace contextRef="#ctx0" brushRef="#br0" timeOffset="171819.78">7071 17211 373 0,'0'0'916'0,"0"0"-735"15,0 0-121-15,0 0-33 16,0 0 24-16,0 0 61 15,0 0 32-15,-4 91-23 0,-8-71-34 16,-2-1-6-16,-6-6 1 16,-3-2-6-16,2-2-17 15,-1-9-12-15,3 0-2 16,2 0-17-16,4-8-20 16,5-9-1-16,4-7-7 15,4-4 6-15,0-2-6 16,10-3 1-16,13 5-1 15,5 3-13-15,8 7 3 16,4 8 4-16,5 9 4 0,1 1 2 16,3 13 1-16,-5 15-1 15,-3 11 6 1,-11 8 7-16,-10 5-1 0,-14 1-11 16,-6 0 5-16,-30-7-6 15,-15 0-18-15,-15-13-78 16,-29-6-111-16,14-8-169 15,14-12-767-15</inkml:trace>
  <inkml:trace contextRef="#ctx0" brushRef="#br0" timeOffset="172617.54">8022 16185 1415 0,'0'0'367'0,"0"0"-107"16,0 0-62-16,-100 123-43 16,52 1-51-16,3 24-12 15,17 9-22-15,27-13-4 16,12-22-27-16,34-13-22 15,10-26-17-15,30-15-22 16,15-25-37-16,8-25-49 16,-7-7-120-16,-32-11-395 0</inkml:trace>
  <inkml:trace contextRef="#ctx0" brushRef="#br0" timeOffset="173649.9199">8438 16365 1377 0,'0'0'350'0,"0"0"-94"15,0 0-72-15,0 0-53 16,-80-13-15-16,55 28-37 16,-3 12-24-16,0 11-8 15,1 9-10-15,5 6-7 16,8 2-16-16,11-1 3 15,3-6-11-15,12-7-6 16,15-9-13-16,13-8 12 16,9-9-29-16,5-8-25 15,0-7-21-15,-2 0-34 0,-8-5 25 16,-13-9 4-16,-7-4 18 16,-17-2 24-16,-7-4 30 15,-4-3 9-15,-19 0 1 16,-4 1 6-16,0 3 15 15,1 6 5-15,3 4 2 16,5 5 5-16,5 3-4 16,4 4-18-16,6 1-12 15,3 0-1-15,0 0-21 16,6 0-3-16,12 0 15 16,4 0-1-16,8 0 2 15,3 0-2-15,4 0 11 16,-1-4-2-16,-2-5-9 0,-2 3 11 15,-7-1 9-15,-8 2-8 16,-7 1 20-16,-6 3 22 16,-2 1 26-16,-2 0 10 15,0 0-32-15,0 0-20 16,0 0-14-16,0 10-4 16,-3 6 0-16,1 5 0 15,2 4 2-15,0 3-10 16,0 1 1-16,3 1 8 15,5 0-4-15,1-4-6 16,1-2-1-16,-1-2-8 16,0-5-22-16,0-4-45 15,1 0-77-15,-5 0-120 0,3-7-404 16,-5-2-645-16</inkml:trace>
  <inkml:trace contextRef="#ctx0" brushRef="#br0" timeOffset="174010.22">8941 16624 137 0,'0'0'1212'0,"0"0"-894"16,0 0-92-16,0 0-51 15,0 0-37-15,0 0-28 32,0 0-33-32,0 2-33 0,0 12 1 0,3 7-1 31,4 4 4-31,1 5-20 15,-1-3-13-15,1-2-15 16,-1-4 1-16,-1-5-1 0,0-5-45 0,-1-5-40 16,-1-6-106-16,-2-1-76 0,-2-15-363 31,0-3-616-31</inkml:trace>
  <inkml:trace contextRef="#ctx0" brushRef="#br0" timeOffset="174197.76">8891 16263 370 0,'0'0'919'0,"0"0"-591"16,0 0-146-16,0 0-113 31,0 0-32-31,0 0-1 16,0 0-36-16,-7-23-35 0,7 39-166 0,-1-1-375 0</inkml:trace>
  <inkml:trace contextRef="#ctx0" brushRef="#br0" timeOffset="174760.21">9114 16594 98 0,'0'0'726'0,"0"0"-388"16,0 0-112-16,0 0 8 15,0 0-47-15,0 0-72 16,0 0-36-16,1-32-19 15,10 32-4-15,2 3-1 32,4 9-11-32,-1 7 6 15,1 5 15-15,-1 3 12 16,-4-1-22-16,1 1-7 16,-4-5-20-16,-6-1-13 0,-1-7-15 0,-2-5 2 15,0-4-2-15,0-4 9 16,0-1 0-16,-3 0-9 0,-2-14-9 15,1-7-5-15,-1-7 0 16,5-5 4-16,0-2-4 16,0 0-14-16,5 2 0 15,5 5 15-15,6 8 2 16,0 7-8-16,1 8 7 16,-2 5 5-16,2 0 5 15,-5 8 1-15,-2 14 1 16,0 7 8-16,-2 7 6 15,-2 2-5-15,2-2-1 16,-1-3-8-16,-1-5-6 16,0-8-119-16,-3-14-207 15,-2-4-315-15,-1-2-452 0</inkml:trace>
  <inkml:trace contextRef="#ctx0" brushRef="#br0" timeOffset="175025.8499">9557 16545 1237 0,'0'0'392'0,"0"0"-111"0,0 0-109 0,0 0-58 31,0 0-17-31,0 0 16 15,0 0-28-15,21 58-33 0,-15-31-23 0,0 1-15 16,1-1-14-16,-2-3 0 0,-1-6-1 31,1-5-60-31,-2-6-86 16,-3-7-112-16,0 0-275 0,0-10-313 0</inkml:trace>
  <inkml:trace contextRef="#ctx0" brushRef="#br0" timeOffset="175213.4">9476 16164 1051 0,'0'0'764'0,"0"0"-593"0,0 0-54 0,0 0-44 15,0 0-5-15,0 0-43 16,0 0-25-16,-10-10-62 15,7 22-231-15,0-3-772 0</inkml:trace>
  <inkml:trace contextRef="#ctx0" brushRef="#br0" timeOffset="176214.9499">9929 16720 120 0,'0'0'1153'0,"0"0"-873"15,0 0-57 1,0 0-110-16,0 0-55 0,0 0 34 16,0 0-1-16,-36 101 2 15,24-55-33-15,0 2-7 16,6-6-15-16,3-6-8 15,1-11-17-15,2-9-12 16,0-10-1-16,0-6-10 16,6 0 2-16,6-15 8 15,0-9 0-15,0-9 0 16,3-4-8-16,-1-5 7 16,0-2 0-16,0 1 0 15,1 3-12-15,-3 5 12 16,1 8 1-16,-4 7 2 15,-3 7-1-15,-1 5 16 16,-4 6 5-16,1 2 5 16,-1 0-4-16,5 16-8 0,1 13 27 15,5 7 4-15,8 9-16 16,5 3-18-16,3 0 4 16,7-2-9-16,-3-7-6 15,1-6 2-15,-6-11-3 16,-6-7-1-16,-6-6-30 15,-4-5-18-15,-8-2-76 16,-3-2-103-16,-14 0-158 16,-4 0-517-16</inkml:trace>
  <inkml:trace contextRef="#ctx0" brushRef="#br0" timeOffset="176434.29">9863 16911 101 0,'0'0'846'0,"0"0"-443"15,0 0-245-15,0 0-101 16,0 0 23-16,0 0 51 16,0 0-21-16,119-9-49 15,-67 5-27-15,6-2-34 16,22-3-38-16,-16-1-253 0,-9 2-547 15</inkml:trace>
  <inkml:trace contextRef="#ctx0" brushRef="#br0" timeOffset="176996.79">10597 16790 146 0,'0'0'1177'0,"0"0"-904"15,0 0-14-15,-82-4-55 16,52 10-63-16,-1 10-28 16,-2 5-22-16,3 2-31 15,4 2-22-15,6 3-21 0,2-6-10 16,12-5-7 0,4-4 0-16,2-3-12 0,6-9 0 15,15-1-7-15,6 0-8 16,9-11-23-16,1-6-11 15,-1-4 18-15,-3 0 14 16,1 0 18-16,-11 5 11 16,-6 2 0-16,-6 8 14 15,-8 3 8-15,0 3 15 16,-3 3-8-16,0 18-2 16,3 15-3-16,4 22-8 15,5 22-16-15,1-4 1 16,1-7 0-16,-5-11 1 15,-3-18-1-15,-3 1 0 16,-3 0 0-16,0-12 5 16,-12-10 1-16,-6-6 2 15,-6-9 2-15,-4-4-10 0,-5 0-1 16,3-13 0-16,0-11-12 16,2-6-10-16,3-7 1 15,4-5 10-15,6-3 10 16,7-3 1-16,8 0 1 15,0 4-1-15,12 5-8 16,11 5-4-16,5 9-19 16,2 5-17-16,3 6-30 15,-2 7-77-15,8 4-111 16,-11 3-261-16,-7 0-621 0</inkml:trace>
  <inkml:trace contextRef="#ctx0" brushRef="#br0" timeOffset="177418.71">10770 16809 91 0,'0'0'997'15,"0"0"-781"-15,0 0-55 16,0 0 44-16,0 0-23 15,0 0-69-15,0 0-38 0,18 32-28 16,-2-32-16 0,4 0-11-16,4-7-20 0,4-5-3 15,0-7-23-15,-1-1-15 16,-2-4 14-16,-5 2-8 16,-5 1-9-16,-8 1 16 15,-7 1 28-15,0 8 48 16,-7 6 31-16,-13 3 17 15,-2 2 10-15,-5 3 7 16,-1 14-35-16,-2 6-15 16,3 6-23-16,3 3-15 15,9 4-11-15,8-1-13 16,7-2-1-16,10-5-1 16,21-5-34-16,38-11-73 15,-5-4-161-15,-4-8-389 0</inkml:trace>
  <inkml:trace contextRef="#ctx0" brushRef="#br0" timeOffset="178028.04">11189 16493 1360 0,'0'0'293'16,"0"0"-123"-16,0 0-66 15,0 0-49-15,0 0-27 16,0 0-13-16,0 0-1 16,78 2-14-16,-35-2-1 15,8 0-65-15,1 0-56 0,-3-4-35 16,8 0-38-16,-15 0-136 16,-12 1-547-16</inkml:trace>
  <inkml:trace contextRef="#ctx0" brushRef="#br0" timeOffset="178262.53">11381 16644 998 0,'0'0'726'0,"0"0"-555"16,0 0-13-16,0 0-71 0,0 0-37 16,0 0-16-16,0 0 26 15,77 7-28-15,-31-7-32 16,22 0-120-16,-11-8-268 16,-10-1-592-16</inkml:trace>
  <inkml:trace contextRef="#ctx0" brushRef="#br0" timeOffset="181599.44">12169 16303 165 0,'0'0'891'0,"0"0"-558"0,0 0-152 16,0 0 37-16,0 0-53 15,0 0 26-15,0 0-15 16,-86 6-45-16,65 15-50 16,-3 6-23-16,8 2-15 15,2 4-15-15,5 0-8 16,9-2-4-16,0-2-9 16,6 0-5-16,14-7-1 15,7-4 1-15,4-6-2 16,6-7 0-16,-3-5 0 15,1-1-8-15,-6-13-2 0,-6-4-9 16,-4-6 7-16,-11-2 3 16,-2-3 8-16,-6-5 0 15,-3-2-17-15,-11 1 0 16,-2 3 5-16,-2 6 12 16,3 6 0-16,0 10 1 15,-1 3-1-15,4 7-12 16,-2 0-4-16,3 0-23 15,0 13-53-15,6 10-115 16,1-4-324-16,1 0-252 0</inkml:trace>
  <inkml:trace contextRef="#ctx0" brushRef="#br0" timeOffset="182099.41">12416 16175 103 0,'0'0'1101'0,"0"0"-821"16,0 0-26-16,0 0-16 15,0 0-26-15,0 0-25 16,0 0-54-16,16-44-49 16,-13 44-28-16,0 7-23 0,4 15-2 15,1 12 29 1,7 12 4-16,-2 8-20 0,5 4-10 16,-1-1-19-16,2-1-6 15,0-6-9-15,-2-8-7 16,-3-9-48-16,-3-7-41 15,-5-9-43-15,-4-7-127 16,-1-5-394-16,-1-5-534 0</inkml:trace>
  <inkml:trace contextRef="#ctx0" brushRef="#br0" timeOffset="182865.23">12994 16053 1071 0,'0'0'406'0,"0"0"-169"15,0 0-38-15,0 0-25 16,0 0-53-16,0 0-32 15,0 0-39-15,-6 37 26 16,6 8-15-16,0 8-20 16,6 6-5-16,6 0-8 0,6 0 1 15,-1-5-4-15,2-8-10 16,-1-9-14-16,-6-7 1 16,-3-10-2-16,0-10-5 15,-6-6-7-15,-3-4-9 16,0-1-1-16,0-13-7 15,0-7-2-15,-9-7 12 16,-3-1 7-16,-3-3 4 16,-6 0 7-16,-3 3-5 15,-6 2 5-15,-2 8 1 0,-4 6-2 16,-2 7 1 0,-2 6-8-16,1 0 9 0,2 14 19 15,7 10-3-15,5 7 7 16,10 6-13-16,9 3 0 15,6 1-10-15,15-5 0 16,18-7-36-16,12-7-42 16,37-13-99-16,-12-7-321 15,-9-2-638-15</inkml:trace>
  <inkml:trace contextRef="#ctx0" brushRef="#br0" timeOffset="184150.1">13115 15709 199 0,'0'0'986'0,"0"0"-772"16,0 0-52-16,78 72 29 15,-34-9-60-15,13 33-18 16,7 32 4-16,-3 15-30 15,-14 0-23-15,-23-10-8 16,-21-18-22-16,-5-5-15 16,-28-10-14-16,-7-20-5 15,-3-19 0-15,0-17-16 16,-4-14-6-16,-8 1 17 16,-9-3 5-16,-6-5 11 0,6-10-10 15,7-7 10-15,9-6 2 16,11 0 12-16,7 0 20 15,11 0-4-15,7-2-17 16,7 1-24-16,2-1-9 16,0 2-24-16,6-1-4 15,7-2-34-15,5-3-58 16,-1-1-115-16,-7-1-501 0</inkml:trace>
  <inkml:trace contextRef="#ctx0" brushRef="#br0" timeOffset="185827.9799">16275 14550 1211 0,'0'0'358'0,"0"0"-166"0,0 0 0 16,0 0-13-1,0 0-21-15,0 0-47 0,0 0-49 16,-57-17-36-16,65 17-26 16,16 0 0-16,8 0 8 15,12 0-8-15,8 0 10 16,5-2-10-16,1 1 5 16,-3 0-4-16,-6-1-2 15,-10 2-4-15,-10 0-10 16,-12 0-41-16,-12 0-51 15,-14 3-63-15,-15 6-220 16,-4-1-589-16</inkml:trace>
  <inkml:trace contextRef="#ctx0" brushRef="#br0" timeOffset="186140.4799">16202 14739 929 0,'0'0'808'0,"0"0"-626"16,0 0-40-16,0 0-44 15,0 0-2-15,0 0 17 16,97 4-43-16,-46-3-35 16,2-1-4-16,1 0-7 0,1 0-12 15,-2 0 4-15,-9 0-5 16,-5 0-10-16,-12 0 1 15,-8-3 3-15,-8 2-5 16,-5 0 0-16,-6-1-7 16,0 2-21-16,0 0-42 15,-2-1-95-15,-8-1-66 16,2-1-271-16,1-1-351 0</inkml:trace>
  <inkml:trace contextRef="#ctx0" brushRef="#br0" timeOffset="186672.3799">16669 14359 990 0,'0'0'565'16,"0"0"-411"-16,0 0-11 15,0 0-27-15,0 0-24 16,0 0-33-16,0 0 37 16,49 18 2-16,-19-4-27 0,3 2-10 15,4-3-11 1,-1 0-13-16,0-3-12 0,-6-3-7 16,-6-3-16-16,-8-1 7 15,-7-2-9-15,-5-1 1 16,-2 1-1-16,-2-1 1 15,0 2 15-15,0-1-8 16,0 0 11-16,0 2 6 16,-3-2-1-16,-2 4-5 15,-1 0-8-15,-4 7 2 16,-2 6-2-16,-3 9-2 16,-4 12-3-16,-5 21 4 15,-7 21 5-15,-7 17 3 0,2-6-2 16,6-19-4-1,7-23-1-15,9-23-4 0,-2 2 1 16,2-4-2 0,1-3 0-16,6-9-5 0,3-6-1 15,4-7 0-15,0 0-20 16,0 0-23-16,0 0-32 16,0 0-47-16,0-5-108 15,0 3-282-15,-6-1-521 0</inkml:trace>
  <inkml:trace contextRef="#ctx0" brushRef="#br0" timeOffset="188189.52">18010 14111 1403 0,'0'0'274'0,"0"0"-79"0,-108 28 13 16,61 2-34-16,1 12-57 15,7 9-42-15,8 5-32 16,13 6-17-16,17-1-9 16,1-4-17-16,25-7 0 15,12-9-1-15,11-9-5 16,8-13-22-16,4-11-48 15,0-8-53-15,-5 0-29 0,-6-11 0 16,-10-8 26-16,-14-1 44 16,-14-5 48-16,-11 0 40 15,-1 0 16-15,-21-2 21 16,-4 3 23-16,-4 2 13 16,0 5 6-16,2 4 0 15,4 4 2-15,4 3-30 16,2 5-20-16,8 1-8 15,3 0-17-15,5 0-6 16,2 0-14-16,0 3 8 16,7 1-3-16,8 1-4 15,9-4 7-15,8-1-13 16,5 0-12-16,7 0-14 0,3-4 22 16,0-4 2-1,-2 1 11-15,-3 0 10 0,-8 1 1 16,-11 1 0-16,-8 1 7 15,-9 3 8-15,-6-2 47 16,0 0 21-16,0 1-30 16,-6 1-3-16,0 0-3 15,0 1-10-15,3 0-20 16,1 0-2-16,2 0-8 16,0 0-1-16,0 0 4 15,0 2 4-15,0 10 19 16,0 5-2-16,7 7 13 15,1 6-2-15,3 5 2 16,1 3-6-16,1 1-11 16,1-3-13-16,-1-4-8 0,-3-7-7 15,0-5 1-15,-3-7-1 16,-3-6-13-16,-2-4-13 16,-1-3-17-16,-1 0-20 15,0 0-17-15,0 0-86 16,-1-7-124-16,-7 0-237 15,-2 0-250-15</inkml:trace>
  <inkml:trace contextRef="#ctx0" brushRef="#br0" timeOffset="188580.9199">18704 14450 74 0,'0'0'1344'0,"0"0"-1037"0,0 0-61 15,0 0-13-15,0 0-55 16,0 0-67-16,0 0-47 16,-7-2-28-16,7 21 2 15,0 7-11-15,0 3-3 16,1 0-8-16,7-4-5 16,2-2-10-16,-1-4-1 15,0-7-1-15,-2-3-27 16,-1-4-37-16,-3-2-29 15,-3-3-118-15,0 0-147 16,0-8-436-16</inkml:trace>
  <inkml:trace contextRef="#ctx0" brushRef="#br0" timeOffset="188924.87">18606 14130 1480 0,'0'0'300'16,"0"0"-120"-16,0 0 11 15,0 0-23-15,0 0-60 16,0 0-53-16,-88-12-28 16,77 21-17-16,3 3-10 15,5-4 0-15,3 2-9 16,0-2-19-16,2-4-5 15,7 0-10-15,2-2-1 16,0-2 4-16,-2 0-3 16,1 0 21-16,-4 0 22 15,-2-6 11-15,-3 0-1 0,-1 0 5 16,0 2 3-16,0 1-6 16,0 2-12-16,0 1-40 15,0 7-116-15,0 9-224 16,0 1-312-16</inkml:trace>
  <inkml:trace contextRef="#ctx0" brushRef="#br0" timeOffset="189487.8598">18926 14437 1145 0,'0'0'270'0,"0"0"-118"16,0 0 28-16,0 0-24 15,0 0-53-15,0 0-45 0,0 0-20 16,14 18 26-16,-7 9-7 16,3 7-9-16,1 3-1 15,0-2 12-15,0-2-7 16,-2-7-10-16,-3-7-23 16,-3-6-10-16,-1-8-7 15,-2-4 7-15,0-1-8 16,0 0 5-16,0-8-6 15,-3-9-20-15,-3-6 0 16,4-5 4-16,2-5 0 16,0 1 16-16,0 0-1 15,13 3 0-15,3 8-8 16,-1 6 1-16,4 5 7 0,-1 10-1 16,-2 0 1-1,1 0 1-15,-4 10 0 0,-1 9 1 16,2 2 8-16,-2 7-8 15,-1 1 0-15,-2-1 0 16,-1-1-1-16,0-4-33 16,0-5-128-16,-2-5-151 15,-1-9-364-15</inkml:trace>
  <inkml:trace contextRef="#ctx0" brushRef="#br0" timeOffset="189769.76">19393 14417 1045 0,'0'0'612'16,"0"0"-422"-16,0 0-51 15,0 0-52-15,0 0 19 16,0 0 12-16,0 0-28 15,14 94-44-15,-5-65-21 16,-1-3-25-16,0 0-5 16,-2-5-38-16,-3-4-50 15,-3-3-57-15,0-3-43 0,0-2-125 16,-9-5-218-16</inkml:trace>
  <inkml:trace contextRef="#ctx0" brushRef="#br0" timeOffset="190160.43">19374 14011 107 0,'0'0'1153'16,"0"0"-869"-16,0 0-169 15,0 0-8-15,0 0-21 16,0 0-17-16,-85 16-18 0,76 7-20 16,4 4-12-16,4 0-5 15,1-4-13-15,0-3 1 16,6-5-2-16,9-8 1 16,3-4-1-16,1-3-12 15,-1 0-13-15,0-13-11 16,-4-3 17-16,-4-4 19 15,-6 1 0-15,-4-3 10 16,0 3 12-16,-11 3 29 16,-5 6 15-16,-1 4-23 15,-1 6-33-15,1 0-10 16,4 3-5-16,0 16-95 16,5-3-248-16,3-1-509 0</inkml:trace>
  <inkml:trace contextRef="#ctx0" brushRef="#br0" timeOffset="191866.41">19680 14943 988 0,'0'0'324'0,"0"0"-106"15,0 0 66-15,0 0-36 16,0 0-70-16,0 0-74 16,0 0 7-16,-15 56-23 15,0-14-23-15,-3 6-14 16,5-2-20-16,-1-1-15 15,4-5-2-15,5-6-13 16,2-9-1-16,3-9 0 16,0-8-12-16,0-8-19 0,11 0 0 15,5-17 1-15,-1-10-9 16,4-6-4-16,-2-10 19 16,-4-3 18-16,-1-5-7 15,0-1 8-15,-3 1 5 16,0 4 1-16,-2 8 5 15,-1 9-5-15,-3 12 14 16,0 6 4-16,-1 9 5 16,-1 3-3-16,2 0-11 15,2 9-8-15,4 11 16 16,1 8 5-16,4 7 0 16,4 4-11-16,1 0-6 15,2-2 7-15,3-3-7 16,-4-6-5-16,-1-4 0 15,-2-4-1-15,-4-5-9 0,-2-4-30 16,-5-1-27-16,-1-1-64 16,-5-1-162-16,-2-3-335 15,-12 1-221-15</inkml:trace>
  <inkml:trace contextRef="#ctx0" brushRef="#br0" timeOffset="192100.77">19592 15093 409 0,'0'0'546'0,"0"0"-145"16,0 0-262-16,0 0-73 0,0 0 40 16,0 0 12-16,0 0-23 15,101 0-13-15,-56 0-32 16,5 0-31-16,5 0-19 15,23-8-105-15,-13-2-231 16,-10-3-414-16</inkml:trace>
  <inkml:trace contextRef="#ctx0" brushRef="#br0" timeOffset="192648.1">20244 15005 45 0,'0'0'1021'0,"0"0"-670"0,0 0-81 15,0 0 13 1,0 0-38-16,0 0-51 0,-102 52-80 16,77-29-45-16,1 2-40 15,6-2-12-15,5-1-8 16,5-7-8-16,7-4-1 16,1-4-6-16,7-4-3 15,16-3-9-15,5 0-9 16,5-10-11-16,0-7-10 15,-4-2 5-15,-2-3 3 16,-8 2 3-16,-6-1 17 16,-9 6 20-16,-4 3 9 15,0 7 13-15,0 4 6 0,-1 1-13 16,-5 3-13 0,1 15 8-16,2 10-3 0,3 10 1 15,0 11-8-15,3 8 0 16,9 6 1-16,3 1-1 15,0-2 0-15,-2-3 1 16,-5-7 0-16,-4-5 5 16,-4-9-4-16,0-8 26 15,-7-7-13-15,-11-11 13 16,-6-6-4-16,0-6-23 16,-4 0-1-16,-2-12-1 15,0-7-21-15,5-9-7 16,2-7 3-16,8-3 5 0,5-4 4 15,9 0 3 1,1-1 5-16,8 6-2 0,12 2 1 16,5 7-21-16,5 3-80 15,1 8-31-15,2 4-24 16,2 0-100-16,-9 6-128 16,-6 2-671-16</inkml:trace>
  <inkml:trace contextRef="#ctx0" brushRef="#br0" timeOffset="193054.3598">20448 15037 464 0,'0'0'373'0,"0"0"-15"0,0 0-232 15,0 0 29-15,0 0 11 16,0 0-39-16,0 0-33 16,-27 59-40-16,35-57-25 15,8-2-13-15,2 0-16 16,3 0-1-16,1-12-67 16,-4-1-49-16,0-2-2 15,-6-2 37-15,-5 4 20 16,-4 0 42-16,-3 2 20 15,-3 5 89-15,-14 3 26 0,-6 3 27 16,-3 3 16 0,-2 11 15-16,2 8-7 0,2 5-64 15,6 3-56-15,12 4-22 16,6-1-19-16,9-4-5 16,21-4-24-16,33-15-108 15,-7-3-159-15,-2-7-504 0</inkml:trace>
  <inkml:trace contextRef="#ctx0" brushRef="#br0" timeOffset="196047.0799">20633 14079 198 0,'0'0'1263'16,"0"0"-1065"-16,0 0-1 15,-105-8 33-15,66 28-38 16,-3 12-39-16,3 11-51 16,9 10-32-16,14 7-33 15,16 4-22-15,4-3-9 16,29-3-6-16,15-8 0 16,8-11-33-16,7-11-59 15,18-15-148-15,-16-7-309 0,-19-6-352 0</inkml:trace>
  <inkml:trace contextRef="#ctx0" brushRef="#br0" timeOffset="196390.8199">20966 14202 980 0,'0'0'743'16,"0"0"-635"-16,0 0 9 15,0 0 58-15,0 0-29 16,-24 102-31-16,24-69-29 15,11 3-32-15,3-2-29 16,0-1-9-16,-1-7-16 16,-2-3-29-16,-2-7-67 15,-5-5-143-15,2-5-234 16,-6-5-293-16</inkml:trace>
  <inkml:trace contextRef="#ctx0" brushRef="#br0" timeOffset="196781.4499">20862 14179 192 0,'0'0'1243'15,"0"0"-1065"-15,0 0-69 16,0 0-5-16,0 0-11 15,0 0 13-15,96-22 8 16,-52 22-15-16,2 10-6 0,5 8-17 16,-1 4-8-1,-6 6-22-15,-7 4-23 0,-9 3-6 16,-7 3-8-16,-10-2-9 16,-10-1-1-16,-1-1-6 15,-10-6 7-15,-14-2 6 16,-9-7-4-16,-6-3-2 15,-3-5-18-15,-2-3-4 16,6-6 1-16,7 0 0 16,7-2-31-16,10 0-46 15,6 0-4-15,8 0-23 16,0 0-92-16,7-6-282 16,4 0-280-16</inkml:trace>
  <inkml:trace contextRef="#ctx0" brushRef="#br0" timeOffset="197125.5799">21275 14082 719 0,'0'0'641'0,"0"0"-472"0,0 0 36 16,0 0-13 0,0 0-27-16,89 33-6 0,-56-3-24 15,3 11-32-15,0 10-35 16,-2 20-8-16,-9-4-19 15,-11 2-17-15,-12 2-23 16,-6-11-1-16,-23 5-11 16,-17-6-34-16,-13-7-71 15,-46-4-187-15,12-13-362 16,5-13-540-16</inkml:trace>
  <inkml:trace contextRef="#ctx0" brushRef="#br0" timeOffset="197860.31">22106 14334 479 0,'0'0'931'0,"0"0"-757"15,0 0 29-15,0 0-7 16,0 0-45-16,0 0-58 0,0 0-39 16,-43 1-31-1,65 1 4-15,9-2-8 0,7 0-13 16,6 0-6-16,0 0-9 15,-2-5-37-15,-3 3-50 16,-7 2-59-16,-8 0-136 16,-11 0-193-16,-5 0-532 0</inkml:trace>
  <inkml:trace contextRef="#ctx0" brushRef="#br0" timeOffset="198125.69">22124 14490 514 0,'0'0'1041'16,"0"0"-815"-16,0 0-19 15,0 0-16-15,0 0-51 16,0 0-23-16,0 0-32 15,111-5-36-15,-54-1-39 16,0 0-10-16,-3-1-90 16,-1 0-145-16,-15 2-293 15,-14 1-420-15</inkml:trace>
  <inkml:trace contextRef="#ctx0" brushRef="#br0" timeOffset="199439.8199">23238 13930 553 0,'0'0'686'16,"0"0"-447"-16,0 0-117 15,0 0 56-15,0 0-1 16,0 0-32-16,0 0-30 15,4-44-23-15,-4 44-38 16,-7 13-13-16,-3 6-4 16,-4 6-5-16,-2 4 2 15,1 4-16-15,0-1 3 16,4 0-5-16,4-6-2 16,1-3-13-16,5-6 5 15,1-5-5-15,0-4-1 0,7-4 1 16,8-3 1-16,7-1-2 15,5 0 1-15,4 0 1 16,4 0-2-16,1-1-2 16,0-3-5-16,1-1-2 15,-4 2 0-15,-3-1-12 16,-5-2-1-16,-6 3-26 16,-7-1-33-16,-4 0-45 15,-4 1-53-15,-4-5-128 16,0 1-208-16,0 0-321 0</inkml:trace>
  <inkml:trace contextRef="#ctx0" brushRef="#br0" timeOffset="199642.8799">23515 13979 252 0,'0'0'65'16,"0"0"885"-16,0 0-694 16,0 0-4-16,0 0-22 15,0 0-31-15,0 0-28 16,-19-22-79-16,19 38-40 15,0 9-4-15,0 8-6 16,0 7-10-16,2 4 1 16,4 1-16-16,1-4-15 15,2-3-2-15,-3-5-27 16,-6-3-83-16,0-5-219 16,0-9-565-16</inkml:trace>
  <inkml:trace contextRef="#ctx0" brushRef="#br0" timeOffset="199986.9199">23174 14530 1450 0,'0'0'288'16,"0"0"-105"-16,0 0-55 16,0 0 4-16,95-10-17 15,-34 5-22-15,25-3-42 16,18 4-19-16,-6-1-9 15,-20 2-13-15,-23 0-10 16,-20 0-22-16,11-3-151 16,-9 2-214-16,-9-2-361 0</inkml:trace>
  <inkml:trace contextRef="#ctx0" brushRef="#br0" timeOffset="200518.16">23535 14668 1192 0,'0'0'608'0,"0"0"-455"0,0 0-38 15,0 0-25-15,0 0 0 16,0 0-7-16,0 0-16 16,3 71-21-16,-3-42-29 15,0 0 4-15,-12-4 13 16,-6-4 2-16,-4-4 9 15,-2-5-11-15,-2-7-10 16,1-2-12-16,1-3-7 16,3-1-5-16,4-15-7 15,4-6-13-15,5-4-1 16,8-3-1-16,0-3 12 16,7 1-4-16,11 5 5 0,9 4-14 15,4 7-16-15,5 8 8 16,3 7 19-1,1 0 6-15,-3 14 0 0,-1 14 6 16,-6 11 1-16,-8 7 5 16,-11 6-6-16,-11 2 0 15,-8-4-1-15,-54 3-40 16,0-14-245-16,-2-13-785 0</inkml:trace>
  <inkml:trace contextRef="#ctx0" brushRef="#br0" timeOffset="201018.15">24462 13934 1041 0,'0'0'910'16,"0"0"-723"-16,-84 63 20 15,29 13-36-15,3 33-49 16,13 13-33-16,25-5-32 16,20-16-20-16,28-30-22 15,7-17-15-15,1-15-16 0,4-8-79 16,27-1-97-16,-9-10-386 16,-4-6-908-16</inkml:trace>
  <inkml:trace contextRef="#ctx0" brushRef="#br0" timeOffset="-214397.52">24733 14266 1053 0,'0'0'230'0,"0"0"-76"15,0 0 16-15,0 0 9 0,0 0-47 16,8-41 4-1,-7 38-24-15,1-1-25 0,-1 3-20 16,-1-1 2-16,3 2-14 16,-3 0-12-16,0 0-10 15,0 0-12-15,0 0-7 16,1 0-6-16,1 0 2 16,1 9 4-16,1 1 11 15,2 3 0-15,-1 3-8 16,1 3 7-16,1 1 5 15,-2 6-9-15,-1 0 4 16,-1 3-8-16,0-1-1 16,-3-2-6-16,0-4-3 0,0-4-6 15,0-5 2 1,0-4-1-16,0-3 0 0,0-4-1 16,0 0 0-16,0 0-2 15,0-1-5-15,0 0-26 16,0 1-6-16,0-1-22 15,0 0-25-15,0-1-64 16,0 0-111-16,2 0-245 16,-1-2-245-16</inkml:trace>
  <inkml:trace contextRef="#ctx0" brushRef="#br0" timeOffset="-213975.68">25061 14386 3 0,'0'0'19'16,"0"0"1092"-16,0 0-887 16,0 0-13-16,0 0 16 15,0 0-63-15,0 0-41 0,-16-4-61 16,16 4-22 0,7 0 6-16,11 0 23 0,6 0-9 15,6 0-22-15,3 0-5 16,1 0-14-16,0 0-12 15,-2 0-1-15,-7 0-5 16,-8 0-1-16,-7 0-2 16,-7 0-10-16,-3 0-7 15,0 0-27-15,0 0-63 16,-13 0-108-16,1 0-365 16,1 0-708-16</inkml:trace>
  <inkml:trace contextRef="#ctx0" brushRef="#br0" timeOffset="-212077.05">25764 14073 1126 0,'0'0'215'0,"0"0"-84"16,0 0-15-16,0 0-12 15,0 0-21-15,0 0-26 16,0 0-19-16,55-47-13 16,-34 44-15-16,1 2-4 15,-2 1 1-15,-1 0 2 16,-3 4 3-16,-4 10 8 16,-5 3 16-16,-6 3 1 15,-1 2-4-15,-1 0 5 16,-13-3 2-16,-2 0-6 15,1-5-3-15,1-2-6 16,4-6 6-16,2-2-6 16,5-2-7-16,2-2-11 15,1 0-6-15,0 0-1 0,9-6 0 16,4-3-2-16,7 0 1 16,0 1-1-16,0 3-5 15,2 2-10-15,1 3-3 16,-5 0 8-16,-1 2 10 15,-3 12 2-15,-2 4 0 16,-5 3 0-16,-4 3 14 16,-3 1 2-16,0-1 11 15,-9-4 11-15,-8-1 14 16,-4-2-10-16,0-4-7 16,-5-4-8-16,0-2-5 15,-3-2-7-15,-1-3 3 16,2-2-5-16,-2 0-4 0,5 0-1 15,2 0-2-15,4 0-5 16,5 0 0-16,4 0-1 16,6 0 1-16,1-1-1 15,3 1-2-15,0 0-5 16,0 0-8-16,0 0-25 16,0 0-39-16,3 0-60 15,10 0-80-15,-3 0-150 16,0 0-272-16</inkml:trace>
  <inkml:trace contextRef="#ctx0" brushRef="#br0" timeOffset="-211702.01">26300 14276 538 0,'0'0'827'0,"0"0"-615"15,0 0 4-15,0 0-26 16,0 0-15-16,0 0-33 16,0 0-36-16,-13-13-49 15,-1 30 4-15,-3 8-17 0,-5 10-2 16,-3 4-5-1,-1 6-10-15,1 1-13 0,1 2-3 16,-2 0-10-16,1-9-1 16,1-3 0-16,5-8 7 15,3-8-7-15,5-7 0 16,5-6-12-16,5-4-25 16,1-3-44-16,0 0-32 15,4-7-91-15,3-6-177 16,0 1-445-16</inkml:trace>
  <inkml:trace contextRef="#ctx0" brushRef="#br0" timeOffset="-209789.9">26420 14487 965 0,'0'0'279'0,"0"0"-106"15,0 0 0-15,0 0 24 16,0 0-38-16,0 0-21 15,0 0-3-15,23-4-12 16,-23 17-34-16,0 4-22 16,-6 4-15-16,-6 3-9 15,-2 6-13-15,-5 0-3 16,1 0-8-16,3-1-5 16,0-4-4-16,5-5-4 15,2-5-5-15,5-5 5 0,2-3-5 16,1-4-1-16,0-2-1 15,9-1 1-15,10 0 1 16,2 0 5-16,5-5-6 16,2-4 0-16,2-1 0 15,0 1-1-15,-2 1 0 16,-3 0-7-16,-5 1 2 16,-4 3 5-16,-4 1-6 15,-3 2 5-15,-6 1-10 16,-2 0-19-16,-1 0-17 15,0 0-11-15,0 0-57 16,0 0-49-16,0 0-20 0,0 0-9 16,0 0-38-16,-3 0-2 15,-1-6 82-15,3-2 88 16,1-4 45-16,0-2 19 16,0-3 11-16,0 1 35 15,0-3 64-15,0 2 53 16,0 0 28-16,1 4-3 15,2 3-2-15,-2 4-30 16,-1 3-8-16,0 1-16 16,0 2-35-16,0 0-30 15,0 5-30-15,0 13 2 16,-1 10-9-16,-5 8 12 16,3 7-29-16,2 5-6 0,1 1-7 15,0 2 0 1,0-1-55-16,4 3-79 0,-1-10-202 15,-3-15-603-15</inkml:trace>
  <inkml:trace contextRef="#ctx0" brushRef="#br0" timeOffset="-209195.3199">26883 14341 1267 0,'0'0'284'16,"0"0"-59"-16,0 0-8 15,0 0-52-15,0 0-57 16,0 0-43-16,0 0-31 16,0-7-10-16,19 7 1 0,7 0-7 15,7 0-12-15,5 0-6 16,1 0-8-16,15 0-81 16,-12 0-156-16,-10 0-442 0</inkml:trace>
  <inkml:trace contextRef="#ctx0" brushRef="#br0" timeOffset="-208709.96">27523 13909 139 0,'0'0'1441'0,"0"0"-1165"15,0 0-27-15,0 0-47 16,0 0-77-16,0 0-66 15,0 0-22-15,-13-10-20 16,17 33 12-16,8 8 19 16,-2 6-11-16,1 3-13 15,-1-1-16-15,-4-1-8 16,-1-6-20-16,-5 2-74 16,0-8-176-16,0-8-445 0</inkml:trace>
  <inkml:trace contextRef="#ctx0" brushRef="#br0" timeOffset="-208428.12">27799 14167 690 0,'0'0'1193'0,"0"0"-976"15,0 0-80-15,0 0-44 16,0 0-18-16,0 0-27 16,0 0-2-16,-98 38-1 15,69-8-16-15,-1 2-12 0,-1 3-5 16,2 0-12-16,3 0-5 16,3-2-47-16,3-2-21 15,0-1-113-15,5-10-183 16,6-7-362-16</inkml:trace>
  <inkml:trace contextRef="#ctx0" brushRef="#br0" timeOffset="-207989.25">27753 14459 841 0,'0'0'521'16,"0"0"-421"-16,0 0 34 15,0 0 30-15,0 0-22 16,0 0-21-16,0 0-25 16,20-15-29-16,-20 15-31 15,0 0-3-15,0 6 1 0,0 7 1 16,-4 4 10-16,-11 6-4 15,-1 4-20-15,-2 1 0 16,3 2-11-16,3-2-9 16,3-3 0-16,6-4 6 15,3-3-5-15,0-4-1 16,3-4 0 0,14-3-1-16,6-3 0 0,6-4 1 15,4 0 0-15,-1 0-1 16,0 0 0-16,-4-4 0 15,-6 0-2-15,-6-2-7 16,-5 2-19-16,-6 1-10 16,-5 0-4-16,0 0-20 15,0-1-139-15,-2 1-351 16,-5-3-232-16</inkml:trace>
  <inkml:trace contextRef="#ctx0" brushRef="#br0" timeOffset="-207645.5">27878 14523 93 0,'0'0'1008'0,"0"0"-834"16,0 0-116-16,0 0-29 15,0 0 37-15,0 0 48 16,0 0 14-16,3-1-20 15,-1 1-26-15,-2 0-10 0,0 0 21 16,0 0 9-16,0 0 4 16,0 0-6-16,0 3-21 15,0 3-24-15,0 6 1 16,0 6-4-16,0 6-16 16,0 9-12-16,0 4-6 15,0 7-6-15,0 4-11 16,0-1 1-16,0-4-2 15,0-3-29-15,-8-6-64 16,-3-10-166-16,-2-11-544 0</inkml:trace>
  <inkml:trace contextRef="#ctx0" brushRef="#br0" timeOffset="-207035.05">26389 13912 1169 0,'0'0'387'16,"0"0"-215"-16,0 0-48 15,0 0-40-15,0 0 39 16,61 79 36-16,-9-6-23 16,12 26-48-16,2 10-29 15,-11-5-23-15,-19-10-23 16,-24-11-13-16,-12-15-29 0,-22 2-103 15,-11-20-163 1,-7-12-494-16</inkml:trace>
  <inkml:trace contextRef="#ctx0" brushRef="#br0" timeOffset="-206425.5799">25654 14177 1360 0,'0'0'309'15,"0"0"-107"-15,-36 81-9 16,24-7-26-16,12 21-47 0,13 7-28 16,18-16-39-16,7-22-26 15,-2-25-17-15,8-4-10 16,37 9-21-16,-7-9-188 15,-5-8-461-15</inkml:trace>
  <inkml:trace contextRef="#ctx0" brushRef="#br0" timeOffset="-205815.9499">26802 13691 1367 0,'0'0'312'0,"0"0"-112"16,0 0-14-16,0 0-68 16,0 0-53-16,0 0-22 15,0 0 21-15,0 71-1 16,0-34-30-16,2 0-15 15,7-5-17-15,1-6 7 16,2-8-8-16,3-8 6 0,-1-7-4 16,5-3 5-16,0-7-5 15,4-15 6-15,2-5-8 16,2-8 0-16,0-1-21 16,1-3-40-16,0 7-54 15,4 5-49-15,-8 10-198 16,-5 9-661-16</inkml:trace>
  <inkml:trace contextRef="#ctx0" brushRef="#br0" timeOffset="-205315.04">27345 13940 201 0,'0'0'1002'16,"0"0"-671"-16,0 0-87 15,0 0-90-15,0 0-49 16,-20 99 20-16,11-16-11 16,5 27-4-16,4 8-29 15,5-6-24-15,14-16-26 16,1-28-19-16,-1-15-12 0,-1-17-8 16,8-8-71-16,29-3-130 15,-3-7-316-15,-1-5-716 0</inkml:trace>
  <inkml:trace contextRef="#ctx0" brushRef="#br0" timeOffset="-204751.8898">28059 13859 1179 0,'0'0'364'0,"0"0"-165"16,0 0-63-16,0 0-87 15,0 0-24-15,0 0 62 16,32 99 12-16,-6-18-3 15,2 29-13-15,-4 13-21 0,-11 1-21 16,-13-13-17 0,-3-13-11-16,-26-8-13 0,-7-17-22 15,-19 0-139-15,10-21-157 16,2-17-571-16</inkml:trace>
  <inkml:trace contextRef="#ctx0" brushRef="#br0" timeOffset="-204125.46">28373 13818 1373 0,'0'0'323'0,"0"0"-171"16,0 0-80-16,0 0 14 0,0 0 46 16,0 0 3-1,50 90-36-15,-38-58-29 0,2-1-26 16,0-5-20 0,-1-8-15-16,-4-6 1 0,0-5-8 15,-3-7 4-15,3 0 4 16,0-11 0-16,3-8-10 15,4-5-13-15,1-7-5 16,2-4-9-16,2 3-50 16,3 3-49-16,2 3-28 15,-6 10-202-15,-2 6-590 0</inkml:trace>
  <inkml:trace contextRef="#ctx0" brushRef="#br0" timeOffset="-202478.94">29016 13844 1039 0,'0'0'265'0,"0"0"-79"0,0 0-1 15,0 0-13-15,0 0-37 16,0 0-37-16,0 0-4 16,35 25 10-16,-17 10-4 15,4 19-37-15,2 24-16 16,-2 25-13-16,-4 10 2 15,-12 0-14-15,-6-11 1 16,-3-11-14-16,-19-9-8 16,-8-15-1-16,-4-16-1 15,-23-4-63-15,-25-8-80 16,-15-3-76-16,8-8-121 0,18-15-379 16</inkml:trace>
  <inkml:trace contextRef="#ctx0" brushRef="#br0" timeOffset="-200883.8298">29695 14189 1035 0,'0'0'585'0,"0"0"-437"16,0 0-2-16,0 0-40 16,0 0-38-16,0 0-22 15,0 0-18-15,120-14 1 16,-56 8-2-16,6 2-8 16,4 1-4-16,-5 0-5 15,-5 1 7-15,-9 2 3 0,-13-1-9 16,-13 1-10-16,-13 0-1 15,-12 0-15-15,-4 0-28 16,-1 0-53-16,-26 0-114 16,2 1-297-16,0 1-279 0</inkml:trace>
  <inkml:trace contextRef="#ctx0" brushRef="#br0" timeOffset="-200648.91">30056 13886 1502 0,'0'0'377'0,"0"0"-161"16,0 0-20-16,0 0-61 16,0 0-45-16,0 0-17 15,0 0 2-15,-16 121-7 16,16-62-26-16,4 5-23 15,14 0-19-15,6-4-28 16,9-3-104-16,-5-16-190 16,-7-16-768-16</inkml:trace>
  <inkml:trace contextRef="#ctx0" brushRef="#br0" timeOffset="-197561.17">23369 15838 1356 0,'0'0'291'0,"0"0"-123"16,0 0-52-16,0 0-36 15,0 0-23-15,0 0 2 16,0 0-12-16,26-77-14 16,-14 67-13-16,-2 0-9 0,3 3-5 15,-2 1-5 1,-2 4-1-16,0 2 0 0,-2 0 0 16,1 11 0-16,-4 11 0 15,-1 8 9-15,-3 6 12 16,0 5-1-16,0 2-3 15,-10-1 14-15,-4-4-3 16,-3-7 9-16,-6-6 3 16,-1-6-7-16,-4-6-10 15,-2-4-5-15,2-3-4 0,2-4-4 16,4-2-1-16,7 0-8 16,3-4 7-16,6-2-2 15,5-5-5-15,1 4-1 16,0-4 0-16,3 3-6 15,11 2 5-15,2 0-1 16,3 5 1-16,0 1 0 16,5 0 0-16,1 3 0 15,5 5 1-15,2 2-1 16,2 1 1-16,2-2-1 16,4-1-15-16,-3-5-47 15,-1-1-66-15,3-2-59 16,-8 0-139-16,-8 0-311 0</inkml:trace>
  <inkml:trace contextRef="#ctx0" brushRef="#br0" timeOffset="-197108.02">23313 16367 386 0,'0'0'1099'0,"0"0"-811"0,0 0-173 15,0 0-29-15,0 0 21 16,0 0-19-16,0 0-2 15,29-8-14-15,9 2-35 16,9 0-26-16,6-3-5 16,7-2-6-16,2 2-1 15,-1-1 0-15,-4 1-87 0,1 4-162 16,-16 1-238-16,-12 4-248 16</inkml:trace>
  <inkml:trace contextRef="#ctx0" brushRef="#br0" timeOffset="-196638.8499">23672 16479 925 0,'0'0'719'0,"0"0"-587"0,0 0-60 16,0 0 10-16,0 0 8 16,0 0-28-16,-30 87 15 15,9-64-2-15,-5-4-2 16,-4-5-19-16,-1-2-5 16,-1-6-3-16,2-5-14 15,5-1-7-15,4-1-7 16,2-11-11-16,7-5-7 15,3-4-9-15,7-4 0 16,2 0-9-16,5-3-1 16,14 3 18-16,8 5-16 0,3 4-8 15,4 6-2-15,2 5 8 16,0 5 18-16,1 0 1 16,-1 16 1-16,-3 8 10 15,-2 7 12-15,-7 9 6 16,-8 3-5-16,-10 2-13 15,-6-1-5-15,-10-3-6 16,-17-7-10-16,-6-9-57 16,-19-8-123-16,9-10-318 15,7-7-425-15</inkml:trace>
  <inkml:trace contextRef="#ctx0" brushRef="#br0" timeOffset="-196248.18">24569 15731 831 0,'0'0'965'0,"0"0"-731"0,-115 10-5 15,51 34-50-15,-8 29-62 16,8 30-36-16,18 11-17 15,35-6-21-15,13-27-26 16,28-26-12-16,4-14-5 16,8-7-28-16,24 3-53 15,26-3-87-15,-7-6-311 16,-15-13-703-16</inkml:trace>
  <inkml:trace contextRef="#ctx0" brushRef="#br0" timeOffset="-195716.94">24819 15980 601 0,'0'0'877'0,"0"0"-677"15,0 0 16-15,0 0-12 16,0 0-14-16,0 0-46 15,0 0-58-15,11-25-33 16,-8 49 2-16,0 9-2 0,1 5-21 16,-1 4-12-1,0 1-11-15,3-3-9 0,0-4-9 16,3-7-59-16,5-2-74 16,-5-8-188-16,-3-8-471 0</inkml:trace>
  <inkml:trace contextRef="#ctx0" brushRef="#br0" timeOffset="-195388.8499">25210 16134 426 0,'0'0'1021'0,"0"0"-768"16,0 0-15-16,0 0-50 15,0 0-36-15,0 0-19 16,0 0-27-16,77-13-48 15,-36 10-30-15,9 0-14 0,0 0-14 16,-2-1-37 0,-2-5-122-16,-13 2-381 0,-16 0-1231 15</inkml:trace>
  <inkml:trace contextRef="#ctx0" brushRef="#br0" timeOffset="-186841.56">26113 15840 1182 0,'0'0'214'0,"0"0"-130"16,0 0-1-16,0 0 38 16,0 0-6-16,0 0-30 15,27-61-23-15,-18 55-23 16,3 2-14-16,1 0-10 15,1 2-4-15,-1 1-2 16,1 1 1-16,-1 0-2 16,-1 3 2-16,-2 9 8 15,-1 6 8-15,-3 7 11 16,-3 3-2-16,-3 1-9 16,0 3-9-16,-3-1-6 0,-12-3 6 15,-1-4 31-15,-5-3 9 16,-3-4-3-16,2-4-19 15,-1-6-9-15,3-3-8 16,3-3-4-16,2-1-5 16,5 0 0-16,2 0-3 15,3-1-4-15,3-5 5 16,2 2-7-16,0 0-1 16,0-1 1-16,0 3-1 15,2 0-1-15,6 1 1 16,1 1 0-16,2 0 1 15,5 1 1-15,1 8 5 0,5 2 0 16,3 2-5-16,3-1 1 16,4-2-1-16,-2-1-1 15,-2-2-15-15,-1-4-40 16,-8 1-37-16,1-4-39 16,-4 0-71-16,-1-1-284 15,-6-6-449-15</inkml:trace>
  <inkml:trace contextRef="#ctx0" brushRef="#br0" timeOffset="-186402.75">26568 16084 1141 0,'0'0'575'0,"0"0"-392"16,0 0-5-16,0 0-14 15,0 0-17-15,0 0-39 16,-113 71-28-16,74-31-28 16,-3 3-22-16,3 3-12 15,2 2-9-15,4-1-9 16,3-7-16-16,5-5-56 15,7-8-63-15,8-13-104 16,4-7-327-16,4-7-447 0</inkml:trace>
  <inkml:trace contextRef="#ctx0" brushRef="#br0" timeOffset="-185964.18">26452 16379 538 0,'0'0'590'0,"0"0"-338"16,0 0-157-16,0 0-22 15,0 0 79-15,0 0-8 0,0 0-30 16,52-58-7-16,-40 50-20 15,-2 3-18-15,1 0-12 16,-2 4-13-16,-3 1-17 16,0 0-5-16,-2 3 6 15,0 13 11-15,-4 8-1 16,0 4-4-16,-1 4-13 16,-11 1-7-16,2-4-4 15,-3-3-9-15,2-7 5 16,3-4-5-16,2-7 1 15,5-3 3-15,1-4-5 16,0-1-6-16,4 0-10 16,14 0 15-16,5-3-16 0,3-4-29 15,3-2-16-15,-1 2-17 16,-3 1-64-16,1-6-114 16,-7 2-225-16,-8-1-329 0</inkml:trace>
  <inkml:trace contextRef="#ctx0" brushRef="#br0" timeOffset="-185667.3199">26819 15763 485 0,'0'0'1097'0,"0"0"-855"15,0 0-95-15,0 0-57 0,0 0-25 16,0 0 32-16,0 0 53 16,48 91-42-16,-25-15-38 15,1 20-13-15,-5 5-20 16,-10-5-6-16,-9-11-19 16,0-22-3-16,-13-9-9 15,-3-16-6-15,-7-4-52 16,-8 1-91-16,-36 4-168 15,4-6-273-15,0-11-488 0</inkml:trace>
  <inkml:trace contextRef="#ctx0" brushRef="#br0" timeOffset="-185229.79">25826 15863 1264 0,'0'0'348'15,"0"0"-166"-15,0 0-44 16,0 84 98-16,0-4-20 15,3 27-66-15,5 2-44 16,-2-16-39-16,-1-25-19 16,5-25-23-16,3-6-15 15,14 4-10-15,24 4-27 16,30-8-61-16,32-22-111 16,-15-9-383-16,-14-6-619 0</inkml:trace>
  <inkml:trace contextRef="#ctx0" brushRef="#br0" timeOffset="-184667.14">27154 15608 895 0,'0'0'673'0,"0"0"-451"15,0 0-36-15,0 0-47 16,0 0-46-16,0 0-40 15,0 0-11-15,22 11 33 16,-8 9 4-16,1 1-33 16,5 0-25-16,0 0-8 15,-2-5-11-15,2-5 8 16,-5-5-9-16,1-6 0 16,-1 0 0-16,3-9-1 15,1-9-18-15,2-4 0 0,2-2-23 16,-1 1-35-1,3 6-69-15,-7 7-123 0,-3 6-424 0</inkml:trace>
  <inkml:trace contextRef="#ctx0" brushRef="#br0" timeOffset="-176740.93">28939 15618 1191 0,'0'0'268'0,"0"0"-108"16,0 0-13-16,0 0-11 15,0 0-26-15,0 0-31 16,16 10 32-16,5 7 0 16,6 10-9-16,3 7-37 15,1 14-13-15,-1 18-6 16,-9 23-13-16,-18 22-11 0,-3 0-21 16,-26-17 0-16,-7-29 5 15,5-23-6-15,-2-7-1 16,-7 0-10-16,-3 2-8 15,-4-5 10-15,7-9 8 16,6-9-20-16,5-7-7 16,9-7-11-16,5 0-69 15,-2-7-96-15,7-6-332 16,-1 1-470-16</inkml:trace>
  <inkml:trace contextRef="#ctx0" brushRef="#br0" timeOffset="-154678.93">29973 15945 130 0,'0'0'975'0,"0"0"-715"16,0 0-57-16,0 0-6 15,-88-18-26-15,74 15-22 16,5 1-32-16,4 1-21 16,5 1-38-16,0 0-38 15,0-1-20-15,10 1 1 16,8-2-1-16,9 0 12 15,6-3 0-15,6-1-4 16,5 1-2-16,-1-2-5 16,3 0 1-16,-5 1 4 15,-5 1 0-15,-6 0-5 0,-8 1-1 16,-6 3 0-16,-8-1-1 16,-4 2-28-16,-1 0-56 15,0 0-63 1,-1 0-147-16,-2 0-388 0</inkml:trace>
  <inkml:trace contextRef="#ctx0" brushRef="#br0" timeOffset="-154425.44">30083 15630 664 0,'0'0'1030'15,"0"0"-811"-15,0 0-22 16,0 0-48-16,0 0-51 16,0 0-55-16,0 0-9 15,-25 45 27-15,26-1-5 16,8 12-13-16,4 4-20 16,0 4-22-16,0-2-1 15,-1-6-6-15,-6 6-70 16,-1-16-129-16,-5-13-506 0</inkml:trace>
  <inkml:trace contextRef="#ctx0" brushRef="#br0" timeOffset="-152327.8499">23559 17454 1197 0,'0'0'358'16,"0"0"-253"-16,0 0-71 15,0 0 18-15,0 0 11 16,0 0-7-16,0 0-14 16,45-67-11-16,-29 67-14 15,2-3-6-15,-2 3-2 0,1 0-1 16,-2 5 3 0,-3 9 6-16,-2 5 3 0,-4 6 4 15,-4 3-5-15,-2 3 2 16,0 1-2-16,-13-6-10 15,0-5 5-15,1-7 13 16,3-4-1-16,0-6 2 16,5-2-10-16,1-2-7 15,3 0-11-15,0 0 0 16,0-4-9-16,10-5 1 16,5-1 8-16,3 2-6 15,2 1 6-15,2 4-2 16,-3 1 1-16,4 2-1 0,-4 0-4 15,-1 12 6 1,-3 5 0-16,-8 2 0 0,-2 5 0 16,-5-1 13-16,0 0 12 15,-17 0 13-15,-7-3 25 16,-4-4-6-16,-5-4-8 16,-3 0-17-16,-1-5-10 15,-1-1-9-15,0-2-2 16,4-4-4-16,4 0 1 15,6 0 6-15,9 0-8 16,5 0-5-16,4 0-1 16,4-4 1-16,2 1-1 15,0 1-2-15,0 2-10 16,0 0-5-16,0 0-40 16,0-1-51-16,0 1-46 0,12 0-122 15,-1 0-302 1,-2 0-365-16</inkml:trace>
  <inkml:trace contextRef="#ctx0" brushRef="#br0" timeOffset="-152030.93">24076 17743 1237 0,'0'0'263'0,"0"0"-102"0,0 0 23 16,0 0 27-16,0 0 0 16,0 0-63-16,-64 87-56 15,34-48-33-15,-2-2-18 16,-3 8-13-16,-3-1-6 16,-1 3-11-16,-2-2-4 15,0-2-5-15,4-3-2 16,2-10-12-16,5-4-28 15,10-10-40-15,6-6-99 16,8-10-100-16,4 0-249 16,2-1-215-16</inkml:trace>
  <inkml:trace contextRef="#ctx0" brushRef="#br0" timeOffset="-151561.21">24089 18080 1162 0,'0'0'393'0,"0"0"-278"16,0 0-46-16,0 0 30 15,0 0 11-15,0 0 35 16,0 0-18-16,-27 74-28 15,9-58-28-15,-5-3-26 0,1-3-14 16,-2-3-7-16,2-1-4 16,1-5-3-16,2-1-10 15,3 0-6-15,6-1-1 16,1-9 0-16,6-6-5 16,3-1-4-16,2-2 1 15,15-1 1-15,6 2 5 16,2 2 1-16,5 3 0 15,3 6 0-15,3 7 1 16,-2 0 1-16,-1 0 5 16,0 10 15-16,-2 11 16 15,-6 8-6-15,-7 4-11 0,-7 10-9 16,-11-1-5 0,0 4-4-16,-12-5-1 0,-8-4-1 15,-5-8-32-15,-17-10-58 16,8-9-156-16,3-10-500 0</inkml:trace>
  <inkml:trace contextRef="#ctx0" brushRef="#br0" timeOffset="-150982.23">24906 17173 846 0,'0'0'979'0,"0"0"-712"15,0 0-102-15,-90 58-33 16,37 20-37-16,-2 33-5 15,8 11-8-15,23-3-18 16,23-17-23-16,4-33-22 0,19-18-18 16,5-18-1-16,6-8-28 15,9-1-39-15,13-9-48 16,26-10-134-16,-13-5-331 16,-15 0-572-16</inkml:trace>
  <inkml:trace contextRef="#ctx0" brushRef="#br0" timeOffset="-150481.31">25216 17442 662 0,'0'0'855'16,"0"0"-585"-16,0 0-68 16,0 0-50-16,0 0-11 15,0 0-27-15,0 0-40 16,5-7-28-16,2 24 12 15,5 10 7-15,-3 7-18 16,2 4-22-16,-1 3-15 16,-1-2-8-16,-1-2-2 15,1-2-29-15,-1-5-59 16,0-6-107-16,-4-7-184 0,-1-8-356 16</inkml:trace>
  <inkml:trace contextRef="#ctx0" brushRef="#br0" timeOffset="-150168.57">25575 17579 1294 0,'0'0'399'16,"0"0"-196"-16,0 0-78 15,0 0-59-15,0 0-10 16,0 0 40-16,0 0 6 16,79 0-43-16,-38-2-34 15,7 0-25-15,4-1-28 16,12 1-132-16,-11 0-214 15,-12-1-610-15</inkml:trace>
  <inkml:trace contextRef="#ctx0" brushRef="#br0" timeOffset="-143407.18">26497 17252 1205 0,'0'0'239'0,"0"0"-128"15,0 0-28 1,0 0-6-16,0 0-16 0,0 0 1 31,59-33-8-31,-27 29-12 0,2-2-6 0,-3 5 2 16,-2 1 16-16,-9 0-16 16,-3 1-3-16,-8 9-4 31,-6 6 9-31,-3 3 9 15,0 4 10-15,-11 4-9 16,-5 0-15-16,-1-1-4 16,0 0-3-16,-4-5-1 15,3-3-2-15,-2-2-3 16,1-5-8-16,1-2-1 0,-1-4-6 16,2 0 1-16,2-3-7 15,6-2 7-15,2 0-7 16,5 0 6-16,2 0-7 15,0-7-1-15,5-4-5 16,10-4 5-16,4 0-5 16,2 2 5-16,-1 3 0 15,-1 4 0-15,-3 6 0 0,2 0-1 16,-3 0 1 0,2 7 1-16,-2 8 0 0,2 3 8 15,3 0-8-15,1 1 1 16,3-4-1-16,-1-1-6 15,4-8-34-15,0-5-95 16,1-1-140-16,-7-7-331 16,-3-4-498-16</inkml:trace>
  <inkml:trace contextRef="#ctx0" brushRef="#br0" timeOffset="-143094.61">27114 17393 1169 0,'0'0'367'0,"0"0"-141"16,0 0-74-16,0 0 31 15,0 0-12-15,0 0-32 16,0 0-44-16,-48 68-29 15,22-29-11-15,-4 6-18 16,0 4-8-16,2-2-6 16,2-1-15-16,5-6-8 15,3-4 0-15,6-9-33 16,2-6-41-16,6-7-77 16,2-10-148-16,2-3-269 15,0-1-206-15</inkml:trace>
  <inkml:trace contextRef="#ctx0" brushRef="#br0" timeOffset="-142547.71">27085 17684 36 0,'0'0'831'0,"0"0"-476"15,0 0-186-15,0 0-35 16,0 0 43-16,0 0-19 16,0 0-26-16,33-59-44 15,-20 50-34-15,-1 4-14 0,1 0-6 16,-1 1-9 0,4 4-1-16,-1 0 5 0,4 0 14 15,-2 0 8-15,1 7-14 16,-6 4-3-16,-2 3-9 15,-7 3-11-15,-3 0-1 16,0 0 9-16,-16-1-4 16,-1-4 0-16,-2-2-5 15,1-3-4-15,6-4 0 16,3-3-7-16,5 0-2 16,2 0-5-16,2 0 5 15,0-7-9-15,8-2-2 16,5 3 4-16,2 0 1 0,-1 2 5 15,2 1-2-15,-3 3 2 16,-1 0 1-16,-1 1-1 16,-4 13 0-16,-1 3 1 15,-1 6 15-15,-3 5 0 16,-2 2-9-16,0-1-5 16,0-3-1-16,-13-5 1 15,-3-2 0-15,-5-6-1 16,-4-4-20-16,-2-5-78 15,-14-4-114-15,8 0-170 16,4-11-301-16</inkml:trace>
  <inkml:trace contextRef="#ctx0" brushRef="#br0" timeOffset="-142234.75">27357 17149 1382 0,'0'0'298'0,"0"0"-209"16,0 0-27-16,0 0 76 15,53 90 19-15,-27-29-36 0,9 19-4 16,-1 16-25-1,-4-4-37-15,-12-19-28 0,-12-20-14 16,-6-14-4-16,0 5-9 16,-12 2 0-16,-14 1-20 15,-15-6-87-15,-52-7-215 16,11-9-381-16,-3-11-557 0</inkml:trace>
  <inkml:trace contextRef="#ctx0" brushRef="#br0" timeOffset="-141749.34">26435 17358 1528 0,'0'0'274'16,"0"0"-119"-16,-52 134-4 16,39-42 8-16,10 8-20 15,3-18-35-15,13-23-29 16,5-24-25-16,10-8-32 15,11 1-17-15,12-2-1 16,12-5-13-16,4-9-45 16,3-5-49-16,18-7-144 15,-17 0-248-15,-15 0-270 0</inkml:trace>
  <inkml:trace contextRef="#ctx0" brushRef="#br0" timeOffset="-141217.2">27659 16980 1445 0,'0'0'297'0,"0"0"-157"15,0 0-69 1,0 0-1-16,0 0 31 0,0 0-7 16,0 0-3-16,52 83-31 15,-40-59-20-15,1-5-19 16,-1-3-12-16,2-6-8 15,1-7 0-15,-2-3 0 16,2 0 0-16,3-13-1 16,3-11 0-16,2-4-1 15,3-8-14-15,1 0-3 16,-2-1-3-16,1 7-28 16,-6 8-28-16,1 8-64 15,-6 7-186-15,-6 5-389 0</inkml:trace>
  <inkml:trace contextRef="#ctx0" brushRef="#br0" timeOffset="-140277.02">28049 17461 618 0,'0'0'815'16,"0"0"-521"-16,0 0-102 15,0 0-24-15,0 0-3 16,0 0-34-16,0 0-69 16,-62-3-34-16,66 3-19 15,17 1 12-15,6 3-8 0,12-1-4 16,4-3-7-1,3 0-2-15,-4 0-34 0,2 0-116 16,-15-3-126-16,-9-1-421 16</inkml:trace>
  <inkml:trace contextRef="#ctx0" brushRef="#br0" timeOffset="-138549.71">28845 17102 506 0,'0'0'866'16,"0"0"-610"-16,0 0-84 15,0 0-35-15,0 0 0 16,0 0-12-16,0 0-13 16,6-29-17-16,6 40-9 15,4 8-12-15,-1 10-27 16,-2 2-19-16,-4 5-16 16,-3 3-7-16,-3-6-5 0,-1-1-36 15,-1-5-57-15,1-3-96 16,1-8-126-16,0-10-391 15</inkml:trace>
  <inkml:trace contextRef="#ctx0" brushRef="#br0" timeOffset="-138236.18">29200 17287 697 0,'0'0'950'0,"0"0"-744"16,0 0-67-16,0 0-7 16,0 0 16-16,0 0-9 15,0 0-35-15,-94 70-40 16,63-37-31-16,-1 3-17 15,4 4-15-15,0 0-1 32,2-2-36-32,5-1-35 15,0-5-81-15,-2-1-119 16,7-8-365-16,2-6-530 0</inkml:trace>
  <inkml:trace contextRef="#ctx0" brushRef="#br0" timeOffset="-137407.81">29169 17616 110 0,'0'0'1163'0,"0"0"-850"15,0 0-125-15,0 0-88 16,0 0-3-16,0 0 32 16,0 0-7-16,25-72-16 15,-16 69-43-15,1 0-32 16,1 3-18-16,-1 0-5 15,0 1-1-15,0 12 0 16,-6 5 11-16,-2 4-3 0,-2 2-2 16,0 0-4-16,-5 0 3 15,-6-7-10 1,3-4 7-16,0-4 0 0,4-7-3 16,4-2-5-16,0 0-1 15,0 0-5-15,3-7-3 16,7-3 7-16,5-1-1 15,0 4-5-15,3 1 5 16,-1 2-5-16,0 4 5 16,-3 0 2-16,1 0-2 15,-6 10 1-15,-2 5 1 16,-3 5 12-16,-4 4-3 16,0 3 0-16,-8 1 4 15,-6-1-13-15,-5-5 0 16,-1-4 1-16,-2-7-1 0,-3-4-19 15,-1-6-85 1,-5-1-83-16,7-7-106 0,8-5-390 0</inkml:trace>
  <inkml:trace contextRef="#ctx0" brushRef="#br0" timeOffset="-137110.94">29526 17109 232 0,'0'0'1380'0,"0"0"-1041"0,0 0-199 16,0 0-76-16,0 0 24 15,0 0 44-15,88 129-21 16,-63-47-14-16,-2 17-21 15,-8 4-29-15,-15-8-24 16,0-18-22-16,-13-24-1 16,-7-10-27-16,-7-8-49 15,-8 0-60-15,-38 3-102 16,6-7-138-16,4-15-341 0</inkml:trace>
  <inkml:trace contextRef="#ctx0" brushRef="#br0" timeOffset="-136782.3199">28604 17293 1311 0,'0'0'368'0,"0"0"-185"15,0 0-47-15,-31 113 14 16,25-53-19-16,2 5-15 0,4 3-42 16,0-3-24-16,10-6-26 15,11-9-23-15,12-10-1 16,10-12-22-16,24-11-73 15,26-12-95-15,19-5-83 16,-20 0-261-16,-20-8-341 0</inkml:trace>
  <inkml:trace contextRef="#ctx0" brushRef="#br0" timeOffset="-136187.8">29788 17006 1066 0,'0'0'621'0,"0"0"-448"16,0 0-37-16,0 0-42 16,0 0-32-16,0 0-20 15,0 0-3-15,10 21 47 16,-4 6-1-16,0 5-33 0,2-2-26 15,3-1-6-15,0-5-5 16,3-6 0-16,-1-7-9 16,0-5-4-16,3-6 5 15,3-2-1-15,3-19-6 16,5-8-26-16,3-8-26 16,-1-7-9-16,0-1 4 15,-3 6-38-15,-6 5-22 16,-1 10-65-16,-5 11-173 15,-5 8-474-15</inkml:trace>
  <inkml:trace contextRef="#ctx0" brushRef="#br0" timeOffset="-134905.11">30410 17034 1272 0,'0'0'319'0,"0"0"-96"15,0 0-67-15,0 0 6 16,0 0 17-16,0 0-35 16,0 0-62-16,0-35-38 15,3 35-21-15,0 19-22 0,6 23 16 16,3 30 24-16,4 28-6 16,-2 16-12-16,-10-1-8 15,-4-7 1-15,-9-15-7 16,-25-10-8-16,-5-14-1 15,-9-16-58-15,-40-7-91 16,15-16-159-16,-7-6-379 0</inkml:trace>
  <inkml:trace contextRef="#ctx0" brushRef="#br0" timeOffset="-125315.17">2006 11104 942 0,'0'0'155'0,"0"0"-133"16,0 0-22-16,0 0-7 16,0 0 6-16,0 0-38 15,0 0-61-15,-3 3-144 16</inkml:trace>
</inkml:ink>
</file>

<file path=ppt/ink/ink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11.375" units="1/deg"/>
          <inkml:channelProperty channel="T" name="resolution" value="1" units="1/dev"/>
        </inkml:channelProperties>
      </inkml:inkSource>
      <inkml:timestamp xml:id="ts0" timeString="2024-03-13T17:54:16.007"/>
    </inkml:context>
    <inkml:brush xml:id="br0">
      <inkml:brushProperty name="width" value="0.05292" units="cm"/>
      <inkml:brushProperty name="height" value="0.05292" units="cm"/>
      <inkml:brushProperty name="color" value="#002060"/>
    </inkml:brush>
  </inkml:definitions>
  <inkml:trace contextRef="#ctx0" brushRef="#br0">2169 1178 519 0,'0'0'668'0,"0"0"-586"16,0 0-9-16,0 0 59 16,0 0 40-16,-81-23-40 15,56 23-72-15,1 9-28 16,-4 5 30-16,1 2-3 15,-3 6-14-15,3 2-7 0,0 5 6 16,2 1 0-16,4 4-14 16,3 0-15-16,5 3-6 15,5-2-2-15,5 1 0 16,3-3-6-16,0-2 0 16,12-5 0-16,11-7 7 15,5-3-8-15,8-9 1 16,1-4 9-16,5-3-8 15,-5-2-1-15,2-10-1 16,-6-4-13-16,-5-3-5 0,-7-5 8 16,-3-1 0-16,-6-2-1 15,-8 3 11-15,-4-2-1 16,0 4 1-16,-3 4-1 16,-13 4 1-16,1 4-9 15,-4 5 0-15,-5 4 8 16,3 1-5-16,-3 0 6 15,5 0-1-15,2 1 0 16,4 4 0-16,4 1 0 16,3 1-11-16,4-2 3 15,2 0 0-15,0-1-5 16,5-3 5-16,10-1 8 16,9 0 0-16,4 0 1 15,6-7 1-15,1-2 0 16,-1-3-1-16,-4 3 0 0,-5-1 0 15,-7 1-1-15,-6 2 1 16,-4 1 0-16,-4 2 2 16,-3 3 8-16,-1-1-1 15,0 2-2-15,0 0-1 16,0 0-4-16,0 0-1 16,0 0 1-16,0 0-2 15,0 0 1-15,2 0 6 16,-2 0 20-16,0 0 4 15,1 0-6-15,-1 0-2 16,0 0 4-16,0 0-5 16,0 0-1-16,0 0 11 15,0 0-5-15,0 0 7 0,0 0-4 16,0 0-6-16,2 2-5 16,-2 5-3-16,0 4-5 15,1 8-4-15,1 6 39 16,-2 4-11-16,1 6-1 15,2-3-15-15,0-2-2 16,0-2-4-16,-1-4-12 16,1-5 0-16,0-3 0 15,1-5 0-15,-4-5 5 16,3 1-6-16,-3-5 0 0,0-2 0 16,0 0 0-1,0 0 0-15,0 0-17 16,0 0-22-16,0 0-25 0,0 0-31 15,0 0-67-15,0-2-79 16,0-9-232-16,-3-4-363 16</inkml:trace>
  <inkml:trace contextRef="#ctx0" brushRef="#br0" timeOffset="437.66">2478 1355 1141 0,'0'0'188'0,"0"0"13"16,0 0-6-16,0 0 4 15,0 0-44-15,0 0-30 16,0 0-51-16,4 0-41 16,-4 11-20-16,0 7-4 15,0 6 16-15,0 3 6 16,0 0-4-16,0 2-15 15,3-5-5-15,0-2 9 0,-3-6-16 16,5-3 2-16,-4-5-1 16,1-3 6-16,-2-4-7 15,0-1 0-15,0 0-49 16,0 0-65-16,0-6-29 16,-5-23-139-16,-4 4-305 15,-3-4-282-15</inkml:trace>
  <inkml:trace contextRef="#ctx0" brushRef="#br0" timeOffset="844.67">2512 1103 9 0,'0'0'1179'0,"0"0"-979"15,0 0 22-15,0 0-34 16,0 0-46-16,0 0-39 16,0 0-50-16,0-7-30 15,0 7-15 1,0 9-8-16,0 1 2 0,0-1-1 16,0 2 0-16,0-2 0 0,0-4-1 15,0 1-1 1,0-4 0-16,0 0 1 0,0-2 0 15,0 0 1-15,0 0 8 16,0-4 2-16,0-3 12 16,0-3-15-16,0 2-7 15,0 1 9-15,0 3 2 16,0 1 1-16,0 2 1 16,0 1-2-16,0 0-12 15,0 0 0-15,0 0-23 16,0 2-130-16,0 5-347 15,-4 0-474-15</inkml:trace>
  <inkml:trace contextRef="#ctx0" brushRef="#br0" timeOffset="1454.91">2588 1359 549 0,'0'0'510'0,"0"0"-390"0,0 0 13 16,0 0 24-16,0 0-7 15,0 0-66-15,0 0-38 16,22-17 8-16,-14 27 16 16,-2 5-3-16,4 5-2 15,-4 6-14-15,0 6-11 16,-1 3 8-16,-2 0-8 16,-3-1 4-16,0-3-20 15,0-4-5-15,0-8-7 16,-3-6-3-16,0-6-2 15,1-4 1-15,2-3 1 16,0 0 5-16,0-11 25 16,0-7-21-16,2-9-18 0,7-5-1 15,4-3-6-15,1 0-1 16,3 5-5-16,0 4 1 16,1 6 3-16,-3 6-1 15,-2 5 3-15,1 5-2 16,-4 4 3-16,-1 0 5 15,-3 0 0-15,3 10 1 16,0 9 2-16,-3 10 8 16,0 3 9-16,0 3-7 15,-3 0-11-15,0-5 0 16,0-7-1-16,1-3-5 0,-1-8-131 16,-3-12-114-1,0 0-255-15,0-3-344 0</inkml:trace>
  <inkml:trace contextRef="#ctx0" brushRef="#br0" timeOffset="1720.66">2988 1340 1341 0,'0'0'282'0,"0"0"-86"15,0 0-60-15,0 0-51 16,0 0-6-16,0 0 11 16,12 92-20-16,-12-58-38 0,0 2-20 15,0 1-6-15,0-2 3 16,0-5-9-16,-3-4 2 16,0-8-1-16,3-7-1 15,0-5-24-15,0-6-119 16,0-12-149-16,0-8-109 15,0-7-311-15</inkml:trace>
  <inkml:trace contextRef="#ctx0" brushRef="#br0" timeOffset="2142.42">3052 1078 927 0,'0'0'314'0,"0"0"-92"15,0 0 28-15,0 0-32 16,0 0-54-16,0 0-71 16,0 0-65-16,0-7-20 15,0 12-7-15,0 6-1 16,0-2 0-16,0 2 0 15,-1 2 0-15,-1-3 0 16,2-2-1-16,0-1 1 16,0-4-1-16,0-2 1 15,0-1 0-15,0 0 0 0,0 0 1 16,0-2 7-16,0-8-7 16,0-1-1-16,0 1 1 15,2 1 1-15,-1 3-2 16,1 3 1-16,-2 1-1 15,0 2-1-15,0 0-31 16,0 0-92-16,0 7-170 16,-5 0-399-16</inkml:trace>
  <inkml:trace contextRef="#ctx0" brushRef="#br0" timeOffset="3821.96">3309 1710 1382 0,'0'0'185'16,"0"0"-99"-16,0 0 54 16,0 0 38-16,0 0-29 15,0 0-35-15,0 0-60 0,-11 41-37 16,-4-9-10-16,-4 8-5 15,3 2 20-15,2-1-10 16,2-1-3-16,2-7-1 16,4-5-7-16,3-5 5 15,1-7-5-15,1-7 0 16,1-7 0-16,0-2 0 16,0-1 6-16,0-13-7 15,9-11-2-15,4-5-8 16,2-9 2-16,3-4 7 15,0-2-2-15,0 2 2 16,-3 4 0-16,1 5 0 16,-4 7 0-16,0 7 1 0,-3 4 0 15,-3 9 0-15,-3 2 15 16,-3 3 7-16,3 2 5 16,-3 0-3-16,2 3-7 15,3 12-16-15,0 11 8 16,2 7 8-16,4 4-1 15,2 3-3-15,1 0-7 16,2-7 2-16,-1-3-8 16,0-8 2-16,-3-7-2 15,-6-5 0-15,0-4-6 0,-2-4-24 16,-1 0-62-16,-3-2-55 16,0 0-44-16,-3 0-141 15,-10-6-156-15,-4-2-480 16</inkml:trace>
  <inkml:trace contextRef="#ctx0" brushRef="#br0" timeOffset="4088.49">3233 1849 61 0,'0'0'914'0,"0"0"-793"0,0 0-6 16,0 0 18-16,0 0 21 15,0 0 25-15,0 0-39 16,103 32-74-16,-65-34-40 16,4-6-16-16,-3-2-10 15,0 0-15-15,7-1-130 16,-12 2-88-16,-8 1-167 0</inkml:trace>
  <inkml:trace contextRef="#ctx0" brushRef="#br0" timeOffset="4775.89">3767 1802 950 0,'0'0'334'15,"0"0"-158"-15,0 0 19 16,0 0 47-16,0 0-47 16,0 0-71-16,0 0-52 15,-51-17-29-15,24 30-16 0,-1 2 0 16,1 6-8-1,3 4-6-15,6-3-4 0,8 0-8 16,10-2-1-16,0-6 0 16,0-3-1-16,16-4 0 15,6-7-1-15,4 0-11 16,4-11-48-16,3-9 9 16,-3-3 5-16,-5-4 3 15,-6 0 16-15,-7 1 17 16,-6 7 11-16,-2 5 0 15,-4 5 31-15,0 8 31 16,0 1-26-16,0 5-33 16,-1 18-3-16,-8 8-1 15,2 10 0-15,-1 8 1 16,5 6-1-16,3 2 1 0,-3-2 0 16,3-3 2-16,0-4-1 15,0-8-1-15,0-9 1 16,-4-8 1-16,1-7 5 15,0-6 8-15,-5-7 3 16,-2-3 2-16,-5 0-8 16,-6 0-6-16,0-14-6 15,-1-8-27-15,1-4-15 16,6-5 11-16,6-6 6 16,5-1 6-16,4 0 8 15,0 0-9-15,10 2 6 16,8 5 4-16,3 6-3 15,-2 6 7-15,4 6-29 0,-4 7-11 16,-1 3-10 0,-2 1-11-16,-1 2-46 0,-1-2-136 15,-4-1-142-15,-1-3-639 0</inkml:trace>
  <inkml:trace contextRef="#ctx0" brushRef="#br0" timeOffset="5150.89">3888 1868 209 0,'0'0'332'0,"0"0"285"16,0 0-538-1,0 0-42-15,0 0 27 0,0 0 16 16,0 0 3-16,46 21-17 15,-28-21-31-15,7-1-16 16,-4-9-11-16,1-3-8 16,-4-1 1-16,-3-2 2 15,-3 2-2-15,-4-1-1 16,-7 1 0-16,-1 3 2 16,0 2 15-16,0 3 81 15,-10 3 32-15,-5 3-21 16,-3 0-20-16,-6 13-33 15,2 9-27-15,-1 4-4 16,2 5-13-16,9 2-3 0,8-4-8 16,4-3-1-16,18-7 0 15,25-19-119-15,0 0-363 16,-4-5-661-16</inkml:trace>
  <inkml:trace contextRef="#ctx0" brushRef="#br0" timeOffset="5495.1">4580 1162 1200 0,'0'0'489'0,"0"0"-417"16,0 0 86-16,-81-7-35 15,53 19-53-15,0 15-23 16,-2 22-21-16,12 5-13 16,3 8-4-16,9 5-8 15,6-10 0-15,9 3 1 16,15-9-1-16,9-8 0 15,6-14-1-15,8-10-79 16,19-19-168-16,-14 0-146 0,-9-4-360 16</inkml:trace>
  <inkml:trace contextRef="#ctx0" brushRef="#br0" timeOffset="5807.78">4862 1220 1190 0,'0'0'554'0,"0"0"-435"15,0 0 43-15,0 0-44 16,0 0-78-16,0 0-30 15,0 0 6-15,12 85 34 16,-9-43-26-16,4 0-5 16,1-2-11-16,-2-3-2 15,0-9-6-15,0-5 1 16,-2-6-1-16,-4-6-4 16,0-10-147-16,0-1-170 15,-10 0-258-15</inkml:trace>
  <inkml:trace contextRef="#ctx0" brushRef="#br0" timeOffset="6167">4850 1174 841 0,'0'0'544'16,"0"0"-404"-16,0 0-8 15,0 0-2-15,0 0-22 16,0 0 5-16,0 0-43 16,112 31-36-16,-78-12-7 15,2 6-8-15,-3 4-4 16,-3 3-9-16,-8 3-5 16,-6 0 5-16,-11 0 1 15,-5-2-6-15,-6-3 0 0,-18-6 5 16,-3-2-5-1,-6-7 11-15,-1-2-10 0,6-6 0 16,4-1 0-16,6-5-2 16,6 0-17-16,6-1-59 15,3 0-48-15,3-8-103 16,0-6-257-16,3-1-475 0</inkml:trace>
  <inkml:trace contextRef="#ctx0" brushRef="#br0" timeOffset="6479.4798">5238 1056 149 0,'0'0'1436'0,"0"0"-1204"16,0 0-110-16,0 0-65 16,0 0 38-16,0 0-15 15,52 75-21-15,-28-38 37 16,-3 6-55-16,0 8-20 16,-8 6-10-16,-6 5 0 0,-7 0-3 15,-4-3-8 1,-20-5 0-16,-7-9-6 0,-42-8-102 15,9-14-269-15,1-10-772 16</inkml:trace>
  <inkml:trace contextRef="#ctx0" brushRef="#br0" timeOffset="7261.46">5966 1295 1107 0,'0'0'360'0,"0"0"-168"16,0 0 66-16,0 0-86 16,0 0-32-16,0 0-54 15,0 0-32-15,-2 3-31 16,22-3-7-16,13 0 0 16,8-3-4-16,6-4-10 15,2 0-1-15,-3 0 1 0,-6 2 5 16,-10 0-1-1,-10 2-6-15,-9 2-24 0,-9 1-59 16,-9 0-81-16,-13 0-225 16,-4 0-743-16</inkml:trace>
  <inkml:trace contextRef="#ctx0" brushRef="#br0" timeOffset="7542.72">5964 1435 1045 0,'0'0'574'16,"0"0"-487"-16,0 0 51 0,0 0 2 16,0 0 1-16,0 0-16 15,102 4-74-15,-53-4-33 16,3-5-7-16,2-5-10 15,3-2 7-15,-9 2-8 16,-5 0 0-16,-14 3 0 16,-10 3-22-16,-14 1-45 15,-15 3-39-15,-17 0-116 16,-4 0-641-16</inkml:trace>
  <inkml:trace contextRef="#ctx0" brushRef="#br0" timeOffset="147609.81">7861 815 398 0,'0'0'262'0,"0"0"33"16,0 0-172-16,0 0 3 15,0 0 48-15,33-52-26 16,-26 45-35-16,-1 3-15 16,-3 0-6-16,-2 1-13 15,-1 3-9-15,0 0-7 16,0 0-11-16,0 0-16 15,0 0-16-15,0 0 9 16,0 0-2-16,-7 3-2 16,-3 5 25-16,-4 6-6 0,-1 4-7 15,-1 4-16 1,-4 1 1-16,4 0 2 0,-5 0-3 16,7-2-9-16,0-2-2 15,3-4-4-15,1-4-4 16,7-4-1-16,3-4 0 15,0-2-1-15,0-1-1 16,0 0 1-16,0 0-2 16,0 0-8-16,0 0 0 15,3 0 10-15,7 3 0 16,2-1 0-16,6-2 8 16,2 0-7-16,3 0 4 0,4 0 3 15,0 0 2-15,3-3-9 16,-3-2 1-16,-5 3-2 15,-4-1 6-15,-2 1-4 16,-7 1 0-16,-4 1 4 16,-4 0-6-16,-1 0 1 15,0 0 0-15,0 0 0 16,0 0-1-16,0 0 0 16,0 0-9-16,0 0-22 15,0 0-44-15,0-2-62 16,0 2-94-16,0-1-123 15,2-7-19-15,2-3-233 16,-2-2 9-16</inkml:trace>
  <inkml:trace contextRef="#ctx0" brushRef="#br0" timeOffset="147899.8">8060 848 326 0,'0'0'811'0,"0"0"-558"16,0 0-20-16,0 0 24 15,0 0-43-15,0 0-49 16,0 0-53-16,5-22-48 15,-8 29-13-15,-3 8-1 16,-4 7 5-16,-1 4-9 16,2 4-10-16,2 2-11 15,-1 1-4-15,2-1-4 16,0-3-4-16,0 0-4 16,1-5-7-16,2-5 6 15,-2-3-7-15,5-7-1 16,0-1 0-16,0-5 0 0,-3-3-12 15,3 0-30-15,0 0-19 16,-3 0-23-16,-3 0-69 16,-4-5-173-16,-1-2-589 15</inkml:trace>
  <inkml:trace contextRef="#ctx0" brushRef="#br0" timeOffset="148329.8">7571 1149 1207 0,'0'0'239'15,"0"0"-73"-15,0 0 9 16,0 0-26-16,0 0-30 16,0 0-57-16,0 0-31 15,48 8 72-15,-11-5 12 16,8-1-48-16,7 0-25 16,5-2-8-16,1 0-7 15,2 0-11-15,-2-2-3 0,-3-3-5 16,-4 1-7-1,-6-1 10-15,-4 1-10 0,-8 0 8 16,-7 1-8-16,-10 1-1 16,-4 2 1-16,-6 0 1 15,-5-1-2-15,-1 1-2 16,0 0-17-16,0-1-41 16,0 1-79-16,-16 0-71 15,-1 0-275-15,-2 0-512 0</inkml:trace>
  <inkml:trace contextRef="#ctx0" brushRef="#br0" timeOffset="149039.8">7949 1371 64 0,'0'0'1135'15,"0"0"-985"-15,0 0-62 0,0 0-5 16,0 0-19-16,0 0 57 16,0 0 21-16,4 68-66 15,-16-40-19-15,-4 0-2 16,-2-2 13-16,-6-5-9 16,2-2 4-16,-2-6-2 15,1-3 4-15,-2-3-17 16,3-5-23-16,-2-2-6 15,7 0 8-15,-2-14-21 16,4-6-6-16,2-7 0 16,4-4-27-16,6-3-12 15,3 1 19-15,0-2 0 0,16 7-12 16,10 4-7-16,5 7 39 16,9 7 1-16,0 7-1 15,4 3 0-15,0 9-6 16,-3 14 5-16,-5 9 0 15,-7 10 1-15,-8 5 19 16,-10 3 29-16,-11-3-10 16,0-1-17-16,-20-6 6 15,-8-6-8-15,-11-5-3 16,-1-8-5-16,-1-3-10 16,0-5 5-16,5-5-5 0,5-3 2 15,8-5 3 1,5 0 3-16,8 0-8 0,4 0 9 15,3 0-10-15,3-6-5 16,0-1-20-16,0-5-17 16,0 2-38-16,10-13-84 15,2 3-424-15,-1 0-556 0</inkml:trace>
  <inkml:trace contextRef="#ctx0" brushRef="#br0" timeOffset="149579.81">8602 1055 1295 0,'0'0'263'0,"0"0"-68"15,0 0-27-15,0 0-35 16,0 0-50-16,0 0-32 16,0 0-20-16,10-9-11 15,1 14 43-15,4 3 20 16,6 7-37-16,1 2-19 15,5 2 7-15,1 6 5 16,-1 2-10-16,4 0-9 16,-5 0-10-16,-2-6 2 15,-3-2-3-15,-5-6 0 16,-3-7-8-16,-5 0 0 0,-2-4-1 16,-4-2-31-16,-2 0-41 15,0-17-98-15,-3-4-222 16,-5-3-490-16</inkml:trace>
  <inkml:trace contextRef="#ctx0" brushRef="#br0" timeOffset="149879.81">8880 1007 1209 0,'0'0'325'16,"0"0"-82"-16,0 0-67 15,0 0-8-15,0 0-11 0,-67 77-29 16,37-42-53-16,-2 1-25 16,-2-3-11-16,6-1-11 15,1-3-3-15,6-4-8 16,0-5-10-16,10-4-6 16,3-9 0-16,5 1 0 15,1-7-1-15,2 0-1 16,0-1-11-16,0 0-31 15,0 0-45-15,0 0-82 16,8-7-59-16,-1-3-315 16,-4-2-721-16</inkml:trace>
  <inkml:trace contextRef="#ctx0" brushRef="#br0" timeOffset="158989.8">9838 665 36 0,'0'0'263'15,"0"0"24"-15,0 0-157 16,0 0-3-16,0 0-7 0,0 0 24 16,1-3-32-1,-1 3-17-15,0 0-9 0,0 0-25 16,0 0-16-16,0 0-4 16,0 0-1-16,0 0-2 15,0 0-4-15,0 0 14 16,0 0 20-16,0 0-3 15,-3 0-8-15,-1 0 1 16,-4 0-2-16,-1 0-25 16,-4 4 1-16,1 1 5 15,-3 2-6-15,0 0 4 16,-1 3-2-16,-1 2-1 16,1 0 2-16,1 1 5 0,0 0-2 15,3 0-5-15,1 0-8 16,1 1-11-16,1 2 1 15,3 0-7-15,3 2 3 16,1 0-2-16,2-1-2 16,0 0 1-16,0-1-5 15,0 0 5-15,5-5 2 16,7 1-8-16,1-2 8 16,1-1-8-16,5-1 3 15,1-2-2-15,2-2 5 0,5 0 5 16,0-4-4-16,-1 0-7 15,-1 0 5-15,-2 0 0 16,-3 0-6-16,-4-5 7 16,-3-3-6-16,-2 1 5 15,-3-1-5-15,-3 1 6 16,-3-2-7-16,-2 0-1 16,0 0 1-16,0 1-14 15,-2-1 3-15,-8 1 10 16,-2 1 0-16,-1 1 1 15,-4 2-1-15,-2-1 0 16,-1 5-5-16,-5 0 5 16,4 0 0-16,-4 0-1 0,4 0 1 15,-5 0 0 1,3 0 0-16,0 5-1 0,4 0 2 16,1 0-6-16,4-1-11 15,4 0-26-15,4-1-29 16,2 0-42-16,2 1-28 15,1-1-224-15,-1-3-341 0</inkml:trace>
  <inkml:trace contextRef="#ctx0" brushRef="#br0" timeOffset="159519.81">9443 1133 377 0,'0'0'830'0,"0"0"-602"16,0 0-108-16,0 0 81 15,0 0-4-15,0 0-51 16,0 0-71-16,5 0-51 0,20-2 13 15,10-2 31-15,5 1-6 16,9 0-19-16,4 1-7 16,3 0-8-16,2 0-4 15,2 0-14-15,1-1-3 16,-3 2 5-16,-4-2 0 16,-9 2-12-16,-6-1 2 15,-9 2 4-15,-8-1-5 16,-6 1 0-16,-8 0 3 15,-5 0-4-15,-3 0-30 16,0 0-48-16,0 0-68 0,-5 0-40 16,-8 0-203-1,-4 0-445-15</inkml:trace>
  <inkml:trace contextRef="#ctx0" brushRef="#br0" timeOffset="160059.81">9533 1377 1068 0,'0'0'352'15,"0"0"-127"-15,0 0-4 16,0 0-25-16,0 0-37 15,0 0-36-15,0 0-34 16,0 0-40-16,0 0-18 16,0 7-10-16,0 6-2 15,6 5 27-15,0 8 8 0,5 3-11 16,0 2-7-16,-2 0-11 16,-1-4-7-16,-2-2-5 15,1-5-11-15,-4-3-1 16,0-4 5-16,-1-5 2 15,-1-2-8-15,1-2 0 16,-2-1 1-16,0 0-1 16,0-2-15-16,0 2-28 15,0-2-14-15,0 1-34 16,1-2-68-16,1 0-215 0,1 0-442 16</inkml:trace>
  <inkml:trace contextRef="#ctx0" brushRef="#br0" timeOffset="160629.8">9900 1336 506 0,'0'0'914'15,"0"0"-741"-15,0 0-24 0,0 0-6 16,0 0 36 0,0 0-44-16,0 0-53 0,3-13-20 15,-3 13-13-15,-4 0-5 16,-4 2-11-16,-2 10-8 16,-7 8-9-16,-1 8-1 15,-4 8 16-15,6 1-1 16,4 0-1-16,4-2-16 15,4 1 8-15,4-4-8 16,0 0 5-16,3-4-9 16,10-3 0-16,5-2-8 15,6-3-1-15,3-7 0 16,3-1 0-16,1-7 0 16,3-5 0-16,-3 0-10 15,-3 0 0-15,-5-7-4 0,-5-3-2 16,-7 1 8-16,-7-2 7 15,-2-2-10-15,-2-2 11 16,0-4-1-16,-6-1-17 16,-8 1 8-16,-2-1 10 15,-1 4-9-15,-2 2-2 16,1 5 11-16,-1 2-1 16,-4 5 0-16,-2 2 1 15,-3 0-2-15,-2 11 1 16,6 6-5-16,0 3 0 15,9 2-10-15,15 1-102 16,2-7-235-16,14-10-359 0</inkml:trace>
  <inkml:trace contextRef="#ctx0" brushRef="#br0" timeOffset="162089.81">10722 1072 568 0,'0'0'777'0,"0"0"-500"16,0 0-141-16,0 0-2 15,0 0-16-15,0 0-45 32,0 0 46-32,100 0 8 0,-48 0-58 0,5 0-13 15,6 0-16-15,-4-1-9 16,-1 1-7-16,-4 0 0 15,-7 0-24-15,-9 0 9 16,-8 0-1-16,-9 0 2 16,-6 0-8-16,-8 0 4 15,-4 0-5-15,-3 0 0 0,0 0 1 16,0 0-2-16,0 0-22 16,0 0-33-16,0 0-83 15,-20 0-115-15,0-5-407 16,1 1-695-16</inkml:trace>
  <inkml:trace contextRef="#ctx0" brushRef="#br0" timeOffset="162409.8">11086 867 1145 0,'0'0'721'0,"0"0"-589"16,0 0-18-16,0 0-18 16,0 0 6-16,0 0-18 15,0 0 38-15,0 116-34 16,0-62-23-16,0 3-20 16,0 0-6-16,0-2-10 15,0-4-8-15,0-7-12 16,0-8-8-16,0-11 0 0,0-6 0 15,0-8-1 1,0-4-24-16,0-4-28 0,0-3-28 16,0 0-39-16,0-4-86 15,0-9-125-15,0-2-489 0</inkml:trace>
  <inkml:trace contextRef="#ctx0" brushRef="#br0" timeOffset="164709.8">12140 766 456 0,'0'0'529'0,"0"0"-276"15,0 0-167-15,0 0 28 16,0 0 53-16,0 0-24 16,0 0-54-16,-24-5-37 15,24 5-28-15,5 0-24 16,9 0 0-16,4 0 33 16,3 0 5-16,7-3-3 15,2 1-7-15,1-1 4 16,1 1 5-16,-1-1-5 15,-4 0-7-15,-2 1-7 0,-6 2 0 16,-8 0-8-16,-5 0-10 16,-4 0-17-16,-2 6 17 15,-3 10 40-15,-11 6 8 16,-5 4-19-16,-2 3 3 16,1-4 2-16,-2-1 0 15,1-6-1-15,2-4-15 16,-2-3 1-16,-1-4 2 15,2-2-2-15,1 0-13 16,1-4 6-16,10-1-6 16,5 0 7-16,2 0-11 15,1 0 8-15,0-1-10 16,0-7 0-16,0 0-17 0,6-1 11 16,0 2 6-16,1 1 0 15,1 3-9-15,2 3 9 16,3 0 0-16,4 0 1 15,2 1 5-15,5 8 7 16,2 1-6-16,4 2 1 16,1-1-7-16,4 1 8 15,0-3-8-15,-4-4-1 16,-3-1-13-16,-6-4-19 16,-5 0-47-16,-6 2-40 15,-11-2-101-15,0 0-490 16,-8 0-581-16</inkml:trace>
  <inkml:trace contextRef="#ctx0" brushRef="#br0" timeOffset="165089.8">11913 1134 1300 0,'0'0'557'0,"0"0"-466"16,0 0 19-16,0 0 0 15,0 0-21-15,0 0 4 16,89 8 11-16,-41-7-51 15,6-1-26-15,5 0-10 16,6 0 0-16,2 0 1 16,6 0-4-16,-3-3-13 15,-1 1 7-15,-8 1-8 16,-8-2 0-16,-12 0-12 16,-11 1-58-16,-11-3-66 15,-18-2-132-15,-1 0-241 16,-3 2-378-16</inkml:trace>
  <inkml:trace contextRef="#ctx0" brushRef="#br0" timeOffset="165729.8">12438 1329 763 0,'0'0'735'0,"0"0"-589"0,0 0 13 15,0 0-7 1,0 0-14-16,0 0-63 0,0 0-40 15,6 26-4-15,-6-7 40 16,-11 5 12-16,-5 3-32 16,-2-1-16-16,-4-6-1 15,-2-3-4-15,-1-4 0 16,-1-6-17-16,2-3 1 16,0-3-7-16,4-1-7 15,1-1 9-15,5-11-9 16,3-5-1-16,5-5-13 15,6-4-10-15,0-1-1 0,3 2 18 16,14 2-5-16,7 3 3 16,5 6 7-16,4 4 2 15,3 6 1-15,4 4-1 16,-1 0 0-16,0 18-11 16,-2 12 11-16,-2 9 7 15,-7 7 6-15,-7 3 13 16,-12 0 3-16,-9-1-8 15,-5-9-3-15,-22-4-11 16,-8-7 8-16,-7-7-6 16,-4-5-8-16,4-4 1 15,3-6-2-15,9-1 0 16,6-3-1-16,8-1-16 0,8-1 16 16,5 0-13-16,3 0-15 15,0 0-22-15,0-8-87 16,8-3-131-16,1-3-461 15</inkml:trace>
  <inkml:trace contextRef="#ctx0" brushRef="#br0" timeOffset="166259.81">13112 965 778 0,'0'0'764'16,"0"0"-603"-16,0 0 38 15,0 0-25-15,0 0-50 0,0 0-22 16,0 0-43-1,8-7-23-15,4 12 29 0,7 7 7 16,3 4-29-16,5 0 0 16,1 3 3-16,4 1-6 15,1 0-19-15,-1 1-7 16,-2-3-4-16,-1-2-2 16,-5 0-7-16,-5-4 0 15,-7-1-1-15,-3-4 0 16,-6-3-10-16,-3-4-31 15,0 0-30-15,0 0-39 16,-9-3-92-16,-1-5-339 16,0-5-512-16</inkml:trace>
  <inkml:trace contextRef="#ctx0" brushRef="#br0" timeOffset="166539.8">13403 937 1279 0,'0'0'332'16,"0"0"-93"-16,0 0-48 15,0 0-17-15,0 0-7 16,0 0-60-16,-88 101-43 16,57-65-30-16,-2-3-18 0,3 0-2 15,2-3-13 1,7-6 1-16,3-5-1 0,4-3-1 15,6-5 0-15,3-4-7 16,2-3-22-16,3-2-36 16,0 0-88-16,3-2-129 15,7-10-255-15,-2-2-926 0</inkml:trace>
  <inkml:trace contextRef="#ctx0" brushRef="#br0" timeOffset="169319.8">13883 937 405 0,'0'0'385'0,"0"0"-51"15,0 0-214-15,0 0 12 16,0 0 57-16,0 0 3 15,0 0-49-15,0-7-46 16,0 7-15-16,0 0-29 16,-6 11 7-16,-2 4 25 15,-3 5-7-15,2 4-20 16,-3 5 4-16,5 1-28 16,1 0-2-16,4 0-12 15,2-4 1-15,0-3-6 16,9-3-13-16,8-3-2 0,1-5 1 15,1-2 11-15,3-4-1 16,-1-3-5-16,-1-3-5 16,-4 0 1-16,1 0-2 15,-2-6 7-15,-1-7 5 16,-2-5-12-16,2-4-10 16,-2-8-1-16,1-4-14 15,-4-1-2-15,-3-1 12 16,-3 3 8-16,-3 4 0 15,0 7 7-15,-4 5-10 16,-7 6 10-16,-4 2 8 16,-1 7-8-16,-4 0-6 15,0 2 5-15,0 0-9 16,1 0 2-16,5 9-76 16,4 0-118-16,5 1-300 0,5-4-321 15</inkml:trace>
  <inkml:trace contextRef="#ctx0" brushRef="#br0" timeOffset="169779.81">14558 1106 371 0,'0'0'755'0,"0"0"-467"16,0 0-153-16,0 0 15 15,0 0 15-15,0 0-30 16,0 0-15-16,70-1-37 16,-37-2-40-16,3-1-6 15,5 0 11-15,0 4 0 16,4-3-11-16,-1 1-12 0,1 1-6 16,-3 0 1-1,-5-1-19-15,-7 1 6 0,-6 1-6 16,-11 0-1-16,-5 0 0 15,-4 0-1-15,-4 0-15 16,0 0-44-16,0 0-61 16,-4 0-30-16,-7-3-113 15,-3 1-421-15</inkml:trace>
  <inkml:trace contextRef="#ctx0" brushRef="#br0" timeOffset="170069.8">14846 883 978 0,'0'0'676'0,"0"0"-536"16,0 0 2-16,0 0-4 16,0 0-26-16,0 0-39 15,0 0 31-15,-15 79-5 16,11-38-30-16,2 0-23 15,2 2-19-15,0-3-5 16,0 0-16-16,3-5 6 16,3-3-12-16,-3-7 1 15,0-7-1-15,-2-6-19 16,-1-2-42-16,0-6-70 16,0-2-165-16,0-2-510 0</inkml:trace>
  <inkml:trace contextRef="#ctx0" brushRef="#br0" timeOffset="172689.81">15844 845 940 0,'0'0'397'0,"0"0"-332"15,0 0 15-15,0 0 0 16,0 0 10-16,100-7 5 16,-67 7-28-16,-1 0-22 15,-2 0-7-15,-4 1-14 16,-8 8-17-16,-7 4 0 16,-8 2 7-16,-3 3 34 15,-4 5 2-15,-14-1-6 16,-3 0-5-16,2-5-12 15,-2-3 5-15,2-6-6 16,4-2-4-16,4-3 0 0,1-2-6 16,7-1-1-16,1 0-5 15,2 0-10-15,0 0-7 16,2 0-26-16,9 0 24 16,3-1 9-16,5-2 0 15,3 0-8-15,1 2-7 16,1 1 9-16,0 0-4 15,-4 0 9-15,-4 4-14 16,-6 6-9-16,-7 3 24 16,-3 2 12-16,0 2-2 15,-15-2 0-15,-5 0 12 16,-6-4 11-16,-2-2-2 0,0-1-7 16,-1-3-10-1,4 1-3-15,-1-2-2 0,4-1-3 16,3-3 1-16,5 0-7 15,2 0 0-15,3 0 1 16,3-3-1-16,3-2-9 16,2-4-31-16,1 2-4 15,0 0 17-15,0 3 9 16,0 1-61-16,0 2-97 16,-2 1-300-16,2 0-614 0</inkml:trace>
  <inkml:trace contextRef="#ctx0" brushRef="#br0" timeOffset="173379.8">15628 1332 1418 0,'0'0'249'0,"0"0"-83"16,0 0 7-16,0 0-41 15,0 0-52-15,0 0-39 16,0 0 10-16,74 0 12 15,-26 0-24-15,9-3-9 16,7-1-16-16,16-1 27 16,16 1-10-16,-8 1-9 15,-9 3 2-15,-11 0-9 16,-18 0 1-16,1 0-1 16,-2 4-3-16,-15 2-3 0,-11-4-8 15,-12-1 4 1,-6-1-5-16,-5 0-6 0,0 0-21 15,-3 0-27-15,-12 0-88 16,-15 0-116-16,5 1-325 16,-2 4-475-16</inkml:trace>
  <inkml:trace contextRef="#ctx0" brushRef="#br0" timeOffset="173989.81">16117 1541 573 0,'0'0'755'15,"0"0"-493"-15,0 0-191 16,0 0 9-16,0 0-7 15,0 0-14-15,0 0 26 16,16 57-32-16,-16-35-20 16,-13-3-12-16,-2 0 5 15,-6-3 17-15,2-7 13 16,-5 0-1-16,0-5-11 16,0-4-9-16,0 0 4 15,0 0-20-15,2-9-8 16,1-4-10-16,6-5 4 15,5-4-5-15,4-2-21 16,6-1-13-16,0 2 25 0,12 2-9 16,6 4 12-16,7 4 5 15,3 6 0-15,5 5-5 16,3 2 5-16,0 2-9 16,2 14 9-16,-3 7-7 15,-4 10 8-15,-4 8 19 16,-7 5 10-16,-10 2-2 15,-10-3-3-15,-2-3-8 16,-22-7-1-16,-7-7-5 16,-6-4 10-16,-3-4 2 0,-1-6-12 15,5-4-4 1,4-5 0-16,5-2-4 0,8-2-1 16,7-1-1-16,5 0-6 15,6 0-38-15,1-1-76 16,4-22-168-16,9 3-413 15,1-3-595-15</inkml:trace>
  <inkml:trace contextRef="#ctx0" brushRef="#br0" timeOffset="174439.8">16782 1119 22 0,'0'0'1297'0,"0"0"-1048"16,0 0-80-16,0 0 4 16,0 0-30-16,0 0-26 15,0 0-46-15,13-8-30 16,1 27 29-16,4 6 7 0,6 7-21 16,3 2-14-16,3 2-5 15,1-2-10-15,3-5 5 16,1-4-6-16,-2-5-8 15,-5-8-11-15,-7-2-7 16,-6-5 2-16,-5-2-2 16,-7-3-24-16,-3 0-22 15,0 0-30-15,0 0-122 16,-16-1-101-16,4-6-392 16,0-3-195-16</inkml:trace>
  <inkml:trace contextRef="#ctx0" brushRef="#br0" timeOffset="174739.8">17052 1102 1262 0,'0'0'299'0,"0"0"-76"15,0 0-27-15,0 0-35 16,0 0-52-16,0 0-12 15,0 0-5-15,-69 96-36 16,39-51-20-16,-3 3-5 16,-2 1-13-16,3 0-6 15,0-3-5-15,4-7-6 0,5-5 10 16,4-7-11-16,4-9 1 16,8-6-1-16,2-7 0 15,5-4-24-15,0-1-34 16,0 0-98-16,8-5-60 15,2-8-159-15,-2-2-654 0</inkml:trace>
  <inkml:trace contextRef="#ctx0" brushRef="#br0" timeOffset="182359.81">18148 680 1124 0,'0'0'367'0,"0"0"-254"0,0 0-24 16,0 0 95 0,0 0-58-16,0 0-25 0,-8-22-34 15,5 22-36-15,-2 0-12 16,-2 4-13-16,-6 9 32 15,-2 3 27-15,-5 3-5 16,0 3-22-16,1 1-17 16,-1 0 12-16,2 0-11 15,1 0-12-15,5-5-1 16,1-2-3-16,5-5-4 16,1-2-1-16,3-4 0 15,2-1-1-15,0 0 0 16,0-2-6-16,0-1 5 15,7 2-7-15,5 0 7 16,5 1 1-16,7-1 9 16,4 0-3-16,4 0-5 15,1-3 4-15,1 0-4 0,-1 0 7 16,-3 0-8-16,-4 0 1 16,-6 0 1-16,-2 0-1 15,-7 0 9-15,-3 0-9 16,-5 0 5-16,-1 0-5 15,-2 0-1-15,0 0 2 16,0 0-2-16,0 0-10 16,0 0-30-16,0 0-39 15,0 0-47-15,0 0-50 16,0 0-114-16,0 0-44 0,0-4-40 16,0-4 59-1,0-2 58-15,4-2 192 0,-1-1 65 16,-1 2 165-16,-1-1 86 15,1 2 11-15,-2 1-2 16,1 0-30-16,1 4-15 16,-2-1-45-16,0 2-10 15,0 2-23-15,0 1-25 16,0 1-34-16,0 0-22 16,0 0-4-16,0 0-7 15,0 0-12-15,0 0-12 16,-3 6-9-16,-3 6 4 15,0 8 3-15,-3 3-4 0,3 3-1 16,0 1-5-16,0 1-3 16,0-1-6-16,0-1 2 15,0-3-1-15,2-4 0 16,-1-4 6-16,4-3-7 16,-1-5-7-16,1-3-19 15,1 0-26-15,0-2-21 16,0-1-39-16,0-1-108 15,0 0-163-15,-2 0-382 0</inkml:trace>
  <inkml:trace contextRef="#ctx0" brushRef="#br0" timeOffset="182799.8">17836 1203 598 0,'0'0'736'0,"0"0"-495"15,0 0-144-15,0 0 51 16,0 0 7-16,0 0-7 16,0 0-58-16,40-9-22 0,-3 6-3 15,7 0-7-15,5 3-19 16,3-1 2-16,3 1-1 16,-1-2-7-16,-1-2-17 15,-6 4-2-15,-4-1 2 16,-6-1-14-16,-5-1-1 15,-9 2 0-15,-4-1-1 16,-6 1-7-16,-7 1-20 16,-3 0-18-16,-3 0-32 15,0 0-92-15,0 0-125 0,-9 0-272 16,-6 1-326-16</inkml:trace>
  <inkml:trace contextRef="#ctx0" brushRef="#br0" timeOffset="183429.8">18113 1387 1074 0,'0'0'496'16,"0"0"-397"-16,0 0 25 15,0 0 5-15,0 0-2 16,0 0-39-16,0 0-33 15,19 12-24-15,-17-1 1 16,-2 0 4-16,0 3 8 0,-2 0 4 16,-11-1-11-1,-2 3-2-15,-4-3-2 0,-1-3-9 16,-2-1 0-16,-2-4-17 16,1 0 6-16,0-5-12 15,4 0-1-15,2 0 6 16,5-7-4-16,6-5-2 15,2-5-5-15,4-5-22 16,0-2 12-16,1-2-6 16,14 2 21-16,5 3 0 0,3 3-7 15,3 8 6 1,1 3-1-16,1 4-4 0,-1 3 5 16,0 0 1-16,-2 14-9 15,0 10 9-15,-3 11 13 16,-2 8 18-16,-6 4-10 15,-4 0 4-15,-10-2 2 16,0-5-6-16,-9-8-8 16,-13-5-5-16,-11-4-2 15,-10-5-6-15,-33-9-109 16,8-5-383-16,4-4-806 0</inkml:trace>
  <inkml:trace contextRef="#ctx0" brushRef="#br0" timeOffset="185039.8">19187 1115 348 0,'0'0'218'0,"0"0"459"16,0 0-542-16,0 0 71 16,0 0 35-16,0 0-55 15,0 0-36-15,-12 0-41 16,12 0-24-16,0 0-28 15,0 0-11-15,0 0-22 16,3 0 1-16,8 1-16 16,7 3 11-16,6 0 12 15,6 1-6-15,7-3-8 16,0 0-5-16,-1 0-6 16,-2 0-1-16,-4 1 0 0,-5-1-6 15,-8-2 1-15,-7 1 0 16,-4-1-1-16,-4 0 1 15,-2 0 5-15,0 0-6 16,0 0-9-16,0 0-23 16,0 0-59-16,-18 6-126 15,0 2-361-15,-4-1-327 0</inkml:trace>
  <inkml:trace contextRef="#ctx0" brushRef="#br0" timeOffset="185369.8">19161 1367 1072 0,'0'0'316'0,"0"0"-149"16,0 0 62-16,0 0-1 15,0 0-22-15,0 0-61 16,0 0-55-16,59 2-20 16,-21-9-31-16,8 2-11 15,3 0-14-15,3-1-8 0,-1 2-5 16,-3-1 0-16,-5 3 0 16,-10-1 0-16,-8 1-1 15,-11 1 0-15,-8-1 0 16,-6 2-16-16,-11-2-53 15,-13 0-178-15,-6-4-730 0</inkml:trace>
  <inkml:trace contextRef="#ctx0" brushRef="#br0" timeOffset="188789.81">8513 517 924 0,'0'0'334'0,"0"0"-237"0,0 0-61 16,0 0 8-16,0 0 33 15,0 0 4-15,0 0-20 16,0-1-23-16,0 1 0 16,0 0 9-16,0 0 20 15,0 0 12-15,-5 0-5 16,-8 0-9-16,-13 4-18 15,-13 12-20-15,-29 12 14 16,-41 16 2-16,-34 14-19 16,-12 4-13-16,10-5-9 0,24-5-2 15,33-13-38 1,31-11-192-16,15-6-503 0</inkml:trace>
  <inkml:trace contextRef="#ctx0" brushRef="#br0" timeOffset="189559.81">10233 1398 825 0,'0'0'765'16,"0"0"-651"-16,0 0-2 15,-96 28 33-15,31 15 24 16,-23 23-1-16,-18 23-46 0,-6 3-52 16,7-5-24-1,10-15-30-15,8-14-16 0,-1-6-87 16,24-14-227-16,11-14-722 16</inkml:trace>
  <inkml:trace contextRef="#ctx0" brushRef="#br0" timeOffset="190559.81">10379 1772 1302 0,'0'0'196'0,"0"0"-116"16,0 0 41-16,0 0 54 16,0 0-30-16,0 0-48 15,0 0-68-15,0-13-7 16,0 20-8-16,-3 10 21 16,-3 6 3-16,-4 4 2 15,-2 1 2-15,1 2-7 16,-2-2 2-16,2-3-7 15,4-2-14-15,0-5 2 16,2-5-12-16,4-4 3 0,-1-3-9 16,2-3-1-16,0-3 1 15,0 1-18-15,3-1 0 16,10 0 18 0,2 0 1-16,8 0 0 0,2 0 22 15,2-5-23-15,0-1 0 16,-2-1-4-16,-4 3 4 15,1 0 0-15,-8 1-5 16,-5 0-20-16,-2 2-24 16,-4-1-12-16,-1 1-34 15,-1-2-49-15,4-7-97 16,-1 1-127-16,-2-3-260 0</inkml:trace>
  <inkml:trace contextRef="#ctx0" brushRef="#br0" timeOffset="190839.8">10552 1806 1196 0,'0'0'304'15,"0"0"-148"-15,0 0 22 16,0 0-26-16,0 0-14 16,0 0-39-16,0 0-36 15,0-4-15-15,0 4-10 16,0 0 5-16,0 5-1 15,0 9 7-15,0 7 0 16,0 4-13-16,0 6-4 16,0 2-8-16,0 4-7 15,0 1 1-15,0 2-17 0,3-2-1 16,3-3 0-16,2-3-57 16,-1-5-85-16,0-7-378 15,-4-10-700-15</inkml:trace>
  <inkml:trace contextRef="#ctx0" brushRef="#br0" timeOffset="192759.81">10219 652 796 0,'0'0'554'0,"0"0"-470"16,0 0-46-16,0 0 4 15,0 0-1-15,0 0-6 16,0 0-15-16,0-9-10 15,0 9-4-15,0 0 6 16,2 0 37-16,-2 0 23 16,0 0-2-16,0 0-11 15,0 0-4-15,0 0-8 16,0 0-9-16,-11 0 18 16,-11 2-18-16,-8 13-23 15,-13 8 7-15,-11 11 19 0,-10 5-1 16,-21 13-15-1,-19 7-7-15,-25 4-18 0,-5-12-109 16,31-15-540-16,29-19-767 0</inkml:trace>
  <inkml:trace contextRef="#ctx0" brushRef="#br0" timeOffset="194689.81">10434 470 737 0,'0'0'295'0,"0"0"-166"16,0 0 19-16,0 0 1 16,0 0-12-16,0 0-50 15,0 0-24-15,6-21-14 16,3 16 3-16,3 1-3 16,2-3 6-16,3 1-16 0,3 0 6 15,-1 1-2 1,-1 2-15-16,-6 3-6 0,2 0-22 31,-6 0-6-31,-3 8 6 16,-5 8 32-16,0 5-1 0,0 4 6 0,-6 2-6 15,-6 0-15-15,0 0 6 16,-1-3-8-16,1-4 1 16,1-5 8-16,1-2 5 15,4-4-5-15,3-5-7 16,1-4-7-16,2 0-9 0,0 0 0 15,0 0-10 1,9 0-5-16,8-4 15 0,8-6 2 16,6-5-2-16,10-2-3 15,4-1-18-15,5-1-47 16,19-4-36-16,-12 5-107 16,-11 3-364-16</inkml:trace>
  <inkml:trace contextRef="#ctx0" brushRef="#br0" timeOffset="195599.81">8153 1329 175 0,'0'0'47'0,"0"0"735"16,0 0-589-16,0 0-30 15,0 0 4-15,0 0 27 16,0 0-22-16,9-13-21 15,-9 13-24-15,0 0-25 0,0 0-25 16,0 0-12 0,-3 0-6-16,-6 11-14 0,-12 11-5 15,-15 27-22-15,-16 31 3 16,-18 26 8-16,-7 10-18 16,-1-10-4-16,12-24-7 15,17-26-17-15,-3 3-106 16,19-18-442-16,3-6-888 0</inkml:trace>
  <inkml:trace contextRef="#ctx0" brushRef="#br0" timeOffset="197029.8">8402 1826 1355 0,'0'0'186'0,"0"0"-141"16,0 0-3-16,0 0 6 15,0 0 19-15,0 0-5 16,0 0-17-16,78-55-23 16,-57 52 4-16,-8 3 7 15,-1 0 5-15,-6 17 15 0,-6 8 18 16,0 7-2-16,0 7-24 15,-9 0-8-15,-4-2-8 16,-2-6-11-16,0-4 4 16,3-7-10-16,1-6 1 15,3-6-5-15,3-3-2 16,2-5-6-16,3 0-2 16,0 0-42-16,0-3-1 15,0-7 22-15,8-3 5 16,3 0 0-16,3 2 5 15,2 0-14-15,2 2 2 0,3 4 9 16,-2 2 3-16,-2 3-2 16,-4 0-5-16,-2 14-11 15,-7 7 31-15,-4 6 16 16,0 1 0-16,-4 1 15 16,-16 0 7-16,-2-4 9 15,-5-2-1-15,-6-5 0 16,2-1-9-16,-6-4-12 15,1-4-14-15,-3-8-11 16,5-1-8-16,-17-14-92 16,9-8-222-16,3 0-752 0</inkml:trace>
  <inkml:trace contextRef="#ctx0" brushRef="#br0" timeOffset="198199.8">10913 320 360 0,'0'0'800'0,"0"0"-630"16,0 0-29-16,0 0 48 15,0 0 15-15,0 0-43 16,0 0-49-16,-3-5-22 16,-15 21-10-16,-12 14-8 0,-10 10-20 15,-6 8-12 1,-8 9-20-16,-2 1-19 0,-38 23-1 16,16-13-181-1,2-12-555-15</inkml:trace>
  <inkml:trace contextRef="#ctx0" brushRef="#br0" timeOffset="198789.81">10630 1806 1053 0,'0'0'541'16,"0"0"-361"-16,0 0 5 15,0 0-8-15,0 0-26 16,0 0-40-16,0 0-52 15,-69 92-14-15,33-37-11 16,-5 7-1-16,-1 5-2 0,-2 2-20 16,-2-3-11-16,3 2 0 15,-11 17-106-15,12-18-218 16,9-13-429-16</inkml:trace>
  <inkml:trace contextRef="#ctx0" brushRef="#br0" timeOffset="199419.8">10937 2171 1124 0,'0'0'355'15,"0"0"-250"-15,0 0-22 16,0 0 34-16,0 0 9 16,0-72-18-16,6 61-42 15,3 2-23-15,0 1-10 16,-2 3-12-16,1 3-11 15,1 2-1-15,-5 0-7 16,2 0 5-16,-1 14 11 16,-4 10 34-16,-1 9 8 15,0 5-14-15,-4 1-18 16,-7 0 4-16,-4-6-13 0,5-6 0 16,-1-8-5-16,4-4 0 15,3-8-3-15,4-6-11 16,0-1-5-16,4 0-14 15,15-2 5-15,11-11 5 16,9-4 8-16,7-4-23 16,2-1-41-16,13-13-101 15,-10 7-314-15,-14 2-703 0</inkml:trace>
  <inkml:trace contextRef="#ctx0" brushRef="#br0" timeOffset="202199.8">16469 748 530 0,'0'0'626'0,"0"0"-519"31,0 0-25-31,0 0 7 0,0 0 8 0,0 0 2 16,0 0-20-16,1 0-28 15,-1 0-16-15,0 0 6 16,0 0 3-16,2 0-2 16,-2 0-8-16,0 0-9 15,0 0-2-15,0 0 5 0,0 0-11 16,2 0-3-16,-2 0-7 15,0 0 2-15,0 0-3 16,0 0 0-16,0 0 1 16,0 0 8-16,0 0 1 15,0 0 6-15,0 0-3 16,1 0-1-16,-1 0-3 16,0 0-2-16,0 0-4 31,0 0-8-31,0 0 10 0,0 0-2 0,0 0 2 15,0 0 10-15,0 0 12 16,0 0 4-16,-3 0-3 16,-15 0 3-16,-8 1-19 0,-27 19-11 31,-33 18-5-31,-37 18 9 0,-14 7-11 0,1-2 0 16,11-15-182-16,43-20-305 15,22-11-550-15</inkml:trace>
  <inkml:trace contextRef="#ctx0" brushRef="#br0" timeOffset="202969.8">16302 1606 960 0,'0'0'411'0,"0"0"-228"0,0 0 2 16,0 0 17-16,0 0-23 16,0 0-81-16,0 0-32 15,-109 37 3-15,60 5-20 16,-6 10-12-16,-5 9-10 16,-2 3-14-16,-1 4-3 15,0 0-10-15,-19 15-128 16,15-18-223-16,11-14-443 0</inkml:trace>
  <inkml:trace contextRef="#ctx0" brushRef="#br0" timeOffset="204049.81">16497 1865 1166 0,'0'0'272'0,"0"0"-122"16,0 0 23-16,0 0-41 16,0 0-43-16,0 0-10 15,0 0-27-15,17-23-26 16,-7 21-12-16,2-1 3 15,-1 1 22-15,2 2-20 16,-4 0-18-16,0 7 8 16,-2 10 12-16,-4 3 4 0,-3 3-7 15,0 2 7-15,0-3-4 16,-10-1-8-16,1-7 3 16,0-3 1-16,3-5 0 15,0-4 0-15,5 0-10 16,1-2-6-16,0 0-1 15,0 0-16-15,0 0-20 16,10 0 4-16,2 0 32 16,4-2-1-16,4 1-10 0,1 1 4 15,-3 0-4 1,1 0-5-16,-3 0 4 0,-5 8 1 16,-5 5 10-16,-6 7 1 15,0 3 1-15,0 3 6 16,-12-1 17-16,-6-1 10 15,-3-6 12-15,-4-2-16 16,-7-3-11-16,-2-4-7 16,-3-2-6-16,1-4-6 15,3-3-37-15,-10-16-65 16,6-6-285-16,8-6-1255 0</inkml:trace>
  <inkml:trace contextRef="#ctx0" brushRef="#br0" timeOffset="211549.81">20412 745 1091 0,'0'0'339'0,"0"0"-248"16,0 0 21-16,0 0 58 15,0 0-18-15,0 0-14 16,-3-19-45-16,3 19-48 15,-1 0-21-15,1 0-15 16,-3 6-3-16,-4 11 54 0,-1 8 16 16,-3 7-32-16,0 4-5 15,-1 2-3-15,-1 3-11 16,0-3-3 0,3-1-4-16,-2-4-10 0,3-6-7 15,1-4 5-15,2-6-6 16,3-4 1-16,2-6-1 15,1-3 0-15,0-1-1 16,0-2-14-16,0-1-6 16,0 2-13-16,0-1-26 15,0 2-104-15,0-3-154 16,0 0-293-16,-4 0-261 0</inkml:trace>
  <inkml:trace contextRef="#ctx0" brushRef="#br0" timeOffset="211889.81">20083 1219 477 0,'0'0'698'15,"0"0"-406"-15,0 0-188 0,0 0 3 16,0 0 17 0,0 0-16-16,0 0 21 15,68 1-29-15,-29-1-34 0,4 0-23 16,6 0 3-16,2-3-14 16,4-1-14-16,2 1 3 15,-3 3-10-15,-5-3-11 16,-6 3 0-16,-12 0-1 15,-8 0-8-15,-8 0-59 16,-11 0-84-16,-5 0-131 16,-17 3-208-16,-3-3-429 0</inkml:trace>
  <inkml:trace contextRef="#ctx0" brushRef="#br0" timeOffset="212489.81">20366 1462 125 0,'0'0'199'0,"0"0"411"16,0 0-461-16,0 0 45 0,0 0 51 15,0 0 10-15,0 0-79 16,-7-45-16-16,-1 44-51 16,-4 1-37-16,-1 0-1 15,-3 5-10-15,-4 13-13 16,-4 9-10-16,2 7-5 15,4 7-11-15,2 2-7 16,6 1 0-16,9-3-7 16,1-3-2-16,0-3 5 15,14-8-5-15,5-4-6 16,5-8-10-16,-2-3 10 16,0-7-1-16,1-2-12 15,-7-3-2-15,1 0-5 16,-7 0-17-16,2-7 30 15,-6-6 6-15,-2-2 1 0,-2-2-21 16,-2 1 19-16,0-1-38 16,-11 4 23-16,-5 3 16 15,-2 4 1-15,-6 4 0 16,0 2-1-16,-1 0 1 16,1 3 2-16,5 6-1 15,3-2-1-15,5 0-1 16,5 0-12-16,4-3-121 15,2-4-144-15,11 0-262 16,4 0-153-16</inkml:trace>
  <inkml:trace contextRef="#ctx0" brushRef="#br0" timeOffset="212939.8">20830 1237 426 0,'0'0'606'16,"0"0"-269"-16,0 0-186 0,0 0 19 16,0 0-5-16,0 0-36 15,0 0-39-15,51 5 27 16,-26-3-15-16,6-1-38 16,2-1-22-16,2 2-10 15,-3-2-2-15,0 2-15 16,-1-2-5-16,-1 0-10 15,-2 0 8-15,-1 0-5 16,-3 0-3-16,-6 0 0 16,-2 0-6-16,-7 0-1 15,-3 0-35-15,-4 0-35 16,-2 0-36-16,0 0-52 16,-14-2-123-16,-6-3-307 0,0-1-463 15</inkml:trace>
  <inkml:trace contextRef="#ctx0" brushRef="#br0" timeOffset="213249.8">21096 1055 529 0,'0'0'738'15,"0"0"-525"-15,0 0-114 0,0 0 80 16,0 0 7-1,0 0-28-15,0 0-44 16,-8-7-52-16,8 8-22 0,-1 16-3 16,-7 11 52-16,1 9-19 15,-2 10-31-15,-2 6-8 16,-2 4-12-16,1-2-11 16,-1-3-8-16,2-6-1 15,2-9 1-15,0-10-1 16,5-7-17-16,2-7-46 15,1-6-65-15,1-7-93 16,0-4-263-16,0-11-441 0</inkml:trace>
  <inkml:trace contextRef="#ctx0" brushRef="#br0" timeOffset="-213626.9199">21774 810 1202 0,'0'0'159'16,"0"0"-41"-16,0 0 20 15,0 0 3-15,0 0-37 16,0 0-26-16,0 0-24 16,-61 84-15-16,69-65-11 15,11-2-4-15,5-4-15 16,6-3 2-16,3-2-3 15,1-4 2-15,0-4-10 0,-2 0 10 16,-4 0-10-16,-4-4 9 16,-5-8-1-16,-1 1 0 15,-4-4-8-15,-3 1 0 16,-2-2-1-16,-1 2-1 16,-3 2 0-16,-4 4 1 15,2 2-4-15,-3 5 5 16,0 1 15-16,0 0-2 15,-3 0-7-15,-9 13 12 16,-3 9 11-16,-6 7 10 16,-1 7 5-16,1 5-4 15,3 3-3-15,2-2-9 16,4-2-14-16,4-4-8 0,2-10-5 16,2-2-1-16,4-9 0 15,0-5-74-15,0-3-55 16,0-4-46-16,0-3-175 15,0-4-185-15,0-8-611 0</inkml:trace>
  <inkml:trace contextRef="#ctx0" brushRef="#br0" timeOffset="-213266.93">21637 1353 605 0,'0'0'827'0,"0"0"-619"16,0 0-137-16,0 0 33 15,0 0 7-15,0 0-14 16,0 0 10-16,45 7-5 15,-6-7-21-15,7 0-32 16,9 0-27-16,2 0-10 16,6-5 1-16,-1-4-7 15,2 0-4-15,-7 1 4 0,-5-1-6 16,-11 2-10 0,-14 4-11-16,-10-1-49 0,-12 3-70 15,-11 1-115-15,-15 0-292 16,-4 0-767-16</inkml:trace>
  <inkml:trace contextRef="#ctx0" brushRef="#br0" timeOffset="-212676.9199">21731 1601 383 0,'0'0'930'15,"0"0"-764"-15,0 0 1 16,0 0 26-16,0 0-61 15,0 0-42-15,0 0-35 16,21-27-23-16,-3 23-16 16,0 0 15-16,1 3-1 15,-1 1-12-15,-4 0-1 16,-1 0 4-16,-4 9-20 16,-3 8-1-16,-6 8 7 0,0 5 8 15,-8 2 5 1,-11 0 4-16,-6 0 0 0,-2-8 0 15,0-2 7-15,-1-8 4 16,2-3-5-16,2-4-8 16,5-4-7-16,4 0-3 15,3-3-4-15,3 0-7 16,5 0 8-16,2 0-9 16,2 0-1-16,0-5-14 15,0 1-1-15,5-2-1 16,6 1 10-16,2 1 6 15,-1 0-9-15,2 2 8 16,2 2-10-16,1 0 11 16,4 0-1-16,2 2 1 15,5 6 2-15,3-3 0 0,1 1-1 16,-2-2-101-16,1-4-97 16,-6 0-272-16,-7 0-278 0</inkml:trace>
  <inkml:trace contextRef="#ctx0" brushRef="#br0" timeOffset="-212176.93">22079 1552 352 0,'0'0'839'0,"0"0"-678"16,0 0 33-16,0 0 23 16,0 0-56-16,0 0-34 15,0 0-43-15,15-6-4 16,0 5-12-16,3 1-16 16,6 0-6-16,2 0-6 15,3 0-16-15,0 0-1 16,1 0-6-16,-3 0-1 15,-7 0-1-15,-6 0-9 16,-6 0-6-16,-6 1 0 16,-2 1 9-16,0 1-7 0,0 2 7 15,0 5 0-15,-2 7 8 16,-6 4 0-16,-1 3-5 16,-2 4 0-16,0 1 1 15,-1-1-1-15,0-2 1 16,0 0-5-16,-1-3 5 15,2-5-13-15,1-3 0 16,3-3 1-16,1-5 0 16,4-1-1-16,1-4 0 15,-1-2-30-15,2 1-31 16,0-1-46-16,-1 0-95 16,1 0-60-16,-6 0-100 15,1 0-186-15,-2 0-423 0</inkml:trace>
  <inkml:trace contextRef="#ctx0" brushRef="#br0" timeOffset="-211926.9199">22115 1716 309 0,'0'0'636'15,"0"0"-294"1,0 0-235-16,0 0-34 0,0 0-11 16,0 0 14-16,0 0 17 15,64 21-51-15,-25-16-42 16,26-5-97-16,-11 0-214 16,-3 0-437-16</inkml:trace>
  <inkml:trace contextRef="#ctx0" brushRef="#br0" timeOffset="-211266.93">23001 1165 78 0,'0'0'1000'15,"0"0"-797"-15,0 0-38 0,0 0 30 16,0 0-20-16,0 0-46 15,0 0-36-15,-27-4-34 16,27 4-15-16,3 0-20 16,8 0-17-16,6 0 32 15,9 3 12-15,3 1-20 16,6 2-16-16,1-2-4 16,-2-1-10-16,-3 1-1 15,-5-1-10-15,-6 1-67 16,-7 1-59-16,-13-3-132 15,0 1-242-15,-2-2-713 0</inkml:trace>
  <inkml:trace contextRef="#ctx0" brushRef="#br0" timeOffset="-210996.93">23017 1398 538 0,'0'0'735'0,"0"0"-453"16,0 0-148-16,0 0 5 0,0 0 28 16,0 0-10-1,97 0-66-15,-55 0-45 0,4 0-35 16,0 0-11-16,11-1-118 15,-12-7-396-15,-11 2-459 0</inkml:trace>
</inkml:ink>
</file>

<file path=ppt/ink/ink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11.375" units="1/deg"/>
          <inkml:channelProperty channel="T" name="resolution" value="1" units="1/dev"/>
        </inkml:channelProperties>
      </inkml:inkSource>
      <inkml:timestamp xml:id="ts0" timeString="2024-03-13T18:20:54.032"/>
    </inkml:context>
    <inkml:brush xml:id="br0">
      <inkml:brushProperty name="width" value="0.05292" units="cm"/>
      <inkml:brushProperty name="height" value="0.05292" units="cm"/>
      <inkml:brushProperty name="color" value="#FF0000"/>
    </inkml:brush>
  </inkml:definitions>
  <inkml:trace contextRef="#ctx0" brushRef="#br0">24145 978 23 0,'0'0'869'0,"0"0"-754"16,0 0 2-16,0 0 72 15,0 0-26-15,0 0-32 16,-22-17-34-16,14 17-25 16,-2 0-24-16,-5 4 0 15,-2 7 8-15,-3 6 6 0,-4 5 5 16,0 5-14-16,0 6-5 15,0 2 4-15,3 4-12 16,6-1-15-16,4-2-4 16,6-2-6-16,5-4-2 15,0-5-4-15,3-7-2 16,13-5 5-16,4-4-6 16,5-8 1-16,4-1-1 15,3-1 6-15,4-14-12 16,0-3-8-16,-5-3 7 15,-5-3 2-15,-4-1 13 16,-4-4-8-16,-6 0 0 16,-3-3-6-16,-3-4 0 0,-5 1 0 15,-1-1 1 1,0 4-1-16,-6 3 0 0,-4 6 0 16,-2 4 0-16,-1 8 2 15,-1 3-2-15,-1 7-2 16,2 1 0-16,-2 0-5 15,3 5-14-15,1 7-24 16,1 4-46-16,3 0-26 16,5 0-54-16,2-3-85 15,0-3-241-15,11-6-471 0</inkml:trace>
  <inkml:trace contextRef="#ctx0" brushRef="#br0" timeOffset="453.07">24459 935 484 0,'0'0'752'0,"0"0"-551"16,0 0 29-16,0 0-49 16,0 0-74-16,0 0-64 15,0 0 6-15,-14 34-9 0,8-20-20 16,0 2-5-16,5-4-6 16,-1-2-8-16,2-2 0 15,0-4 1-15,0-2-2 16,0-2 0-16,0 0-1 15,0 0 0-15,0 0 1 16,2-11 24-16,6-4-9 16,0-2-1-16,1 0-14 15,-1 3 3-15,-3 4-2 16,0 4 5-16,-4 2-6 16,-1 4 0-16,0 0-14 15,0 0-10-15,0 0 0 16,2 0-45-16,1 10-55 0,1 1-270 15,-1-4-421-15</inkml:trace>
  <inkml:trace contextRef="#ctx0" brushRef="#br0" timeOffset="1156.25">24790 978 411 0,'0'0'88'0,"0"0"438"0,0 0-384 15,0 0 57-15,0 0-22 16,0 0-11-16,0 0-35 16,-23-22-88-16,31 18-4 15,5-2-26-15,-1 2-7 16,4 1-5-16,-2 2 7 16,1 1 0-16,-3 0-6 15,-2 3 8-15,-1 11-4 16,-6 6 7-16,-3 3-2 15,0 2 6-15,-16 0-3 16,-2-1 0-16,-5-2 8 0,1-6-12 16,3 0 2-16,1-5 1 15,7-4-6-15,4-3-6 16,6-4-1-16,1 0 0 16,0 0-13-16,8 0-1 15,7-3 14-15,5-2 0 16,2-1 0-16,1 3 0 15,0 3-1-15,-2 0-9 16,-1 4-1-16,-4 10 10 16,-2 4 1-16,-6 3 0 15,-3 2 7-15,-5 2-6 16,0 0 12-16,-6 1 4 0,-12-3 5 16,-3-1 9-1,-1-2-2-15,-7-3 2 0,-1-5-7 16,1-1-15-16,0-2-2 15,2-5 0-15,2-3-6 16,3-1 1-16,5 0 5 16,4 0-6-16,4-7-1 15,3 0-2-15,4 0-26 16,2 2-43-16,0 0-35 16,0 1-93-16,7 2-128 15,-1-1-405-15</inkml:trace>
  <inkml:trace contextRef="#ctx0" brushRef="#br0" timeOffset="1437.52">25157 959 629 0,'0'0'682'0,"0"0"-470"16,0 0-76-16,0 0-39 16,0 0 3-16,0 0 61 15,0 0-20-15,0 83-45 16,-6-44-37-16,-5 4-17 16,2 3-20-16,-1-2-15 15,0-1-6-15,2-5-1 0,2-6-52 16,0-2-137-16,1-12-426 15,1-9-569-15</inkml:trace>
  <inkml:trace contextRef="#ctx0" brushRef="#br0" timeOffset="1796.83">25473 978 1041 0,'0'0'249'16,"0"0"-64"-16,0 0-29 15,0 0-50-15,0 0-16 16,0 0-11-16,0 0-24 16,110-8-22-16,-74 4-7 15,2 1-9-15,-3 1-9 16,-2-1-7-16,-7 1-1 16,-7 1-11-16,-12 1-120 0,-7 0-122 15,0 0-330-15</inkml:trace>
  <inkml:trace contextRef="#ctx0" brushRef="#br0" timeOffset="2203.07">25550 966 1080 0,'0'0'178'0,"0"0"-31"16,0 0 1-16,0 0-23 16,0 0-42-16,-88 90-26 15,75-68-33-15,6-4-14 0,4-1-3 16,3-4-7-16,0-4 0 16,7 0-1-16,11-2 0 15,2-1 1-15,3-2 0 16,3 0 2-16,-3 1 4 15,1-1-5-15,-4 0 1 16,-2 2 0-16,-5 2-1 16,-3 3 14-16,-7 5 3 15,-3 4 8-15,-3 2 15 16,-16 2 16-16,-6 1-23 16,-5 0-11-16,-4-1-14 15,-1-2-8-15,2-2-1 16,4-5-24-16,2-6-141 0,8-6-149 15,7-3-560-15</inkml:trace>
  <inkml:trace contextRef="#ctx0" brushRef="#br0" timeOffset="150825.37">1177 3685 1232 0,'0'0'129'0,"0"0"25"0,0 0-29 16,0 0-19-16,-93-10 16 15,68 17-48-15,-3 9-16 16,-1 3 7-16,1 7 0 16,-4 4-12-16,-3 4 3 15,2 5 2-15,2 4-11 16,-2 1-1-16,9-2-12 16,3-4-16-16,6-5-6 15,8-8-11-15,7-5 4 0,0-5-5 16,7-3-28-1,14-3 10-15,7-5 3 0,7-4 9 16,-1 0-3-16,2 0-7 16,1-11 6-16,-4-3-14 15,-5-3 12-15,-2-2-7 16,-7-3 0-16,-5 1 2 16,-7-1 17-16,-6 0 7 15,-1 4 5-15,0 4-8 16,-7 4-4-16,-5 3 0 15,3 3 1-15,-4 2 17 16,-1 2-18-16,2 0-1 16,0 0 1-16,3 2 6 0,2 2-6 15,1-1-6-15,3-2 0 16,3 0-3-16,6-1-15 16,12 0 5-16,10 0 19 15,8 0 0-15,3-5 14 16,1-4-4-16,-3-2 2 15,-2 2-2-15,-7 0-10 16,-3 0 8-16,-8 2-7 16,-4 2 0-16,-2 2 8 15,-8 1 5-15,-2 1 9 16,-1 1 8-16,0 0-15 16,0 0 0-16,0 0-1 0,0 0-13 15,0 0-2-15,0 0 1 16,0 0 0-16,0 0 1 15,0 0-2-15,0 0-1 16,0 0-5-16,0 0 6 16,0 0 3-16,0 1 2 15,0 7-4-15,-1 6 11 16,-7 7 9-16,-4 7 12 16,0 4-6-16,2 4 5 15,-1-3-2-15,1-1-3 16,1-8-14-16,6-4-2 15,0-5-10-15,1-5 1 16,2-6-2-16,0-3-1 0,0-1-16 16,0 0 1-1,0 0 4-15,0 0 5 0,3 0 6 16,-1 0 1-16,4-2-11 16,-3-3-18-16,3 2-31 15,1-1-69-15,-1 1-82 16,5-4-108-16,-5 1-249 15,4-1-466-15</inkml:trace>
  <inkml:trace contextRef="#ctx0" brushRef="#br0" timeOffset="151137.81">1502 3937 1322 0,'0'0'281'16,"0"0"-49"-16,0 0-37 15,0 0-18-15,0 0-50 16,0 0-63-16,0 0-36 16,-3 6-18-16,-6 10 8 15,-3 3 0-15,0 5-6 16,-1 1-6-16,2-1-5 15,4-3 5-15,-2-4-6 0,6-4-55 16,0-5-101 0,3-4-59-16,0-4-126 0,11-11-160 15,0-3-194-15</inkml:trace>
  <inkml:trace contextRef="#ctx0" brushRef="#br0" timeOffset="151294.09">1588 3796 124 0,'0'0'699'0,"0"0"-320"0,0 0-168 16,0 0-51-16,0 0-4 15,0 0-62-15,0 0-80 16,8-18-14-16,-5 18-115 16,0 0-221-16,0 0-534 0</inkml:trace>
  <inkml:trace contextRef="#ctx0" brushRef="#br0" timeOffset="151700.31">1641 3933 421 0,'0'0'556'0,"0"0"-319"15,0 0-75-15,0 0 15 16,0 73 3-16,-6-51-30 15,-3-2-41-15,-1-2-27 16,2-3-27-16,-1-5-10 16,6-3-5-16,-2-4-15 15,5-2-2-15,0-1-5 16,0 0-9-16,0-4-9 0,3-7-18 16,8-8 18-16,5-5 0 15,2-3-1-15,5 1-14 16,-1 0 14-16,-1 3-8 15,-2 5-4-15,-1 5 11 16,-9 7-7-16,0 3 1 16,-4 3-9-16,-4 3-11 15,-1 12 28-15,0 6 26 16,0 4 11-16,0 2-25 16,0-3-5-16,0-3-7 15,0-6-34-15,0-3-74 16,0-11-114-16,0-1-171 15,7 0-296-15</inkml:trace>
  <inkml:trace contextRef="#ctx0" brushRef="#br0" timeOffset="151934.68">1950 3893 1094 0,'0'0'300'16,"0"0"-96"-16,0 0-19 15,0 0 4-15,0 0-55 16,-30 86-35-16,21-60-41 0,0-1-32 16,0-3-15-1,0-2-2-15,3-3-9 0,3-4-1 16,-2-4-43 0,2-3-48-16,2-3-62 0,1-3-156 15,0-2-283-15,0-7-469 16</inkml:trace>
  <inkml:trace contextRef="#ctx0" brushRef="#br0" timeOffset="152372.23">2151 3530 1064 0,'0'0'315'0,"0"0"-68"16,0 0-25-16,0 0-12 15,0 0-58-15,0 0-65 16,0 0-41-16,-6 3-35 16,-4 13 5-16,-2 8 5 15,-3 1 2-15,4 2-14 16,5-5-7-16,2-3 5 15,4-7-7-15,0-3-10 16,0-5-17-16,6-4-23 16,6 0 7-16,7-9 29 15,0-10 13-15,1-3-14 16,-4-4 15-16,-4 0 9 16,-4 3-2-16,-4 6 3 0,-4 4 4 15,0 4-3-15,0 7-11 16,0 0 0-16,-7 2 0 15,-1 0-23-15,-2 10 9 16,-5 4-40-16,-5 9-141 16,3-4-299-16,-1-2-361 0</inkml:trace>
  <inkml:trace contextRef="#ctx0" brushRef="#br0" timeOffset="154955.43">2130 4240 189 0,'0'0'931'0,"0"0"-721"15,0 0-141 1,0 0-22-16,0 0-4 0,0 0-8 16,0 0 21-16,18 0 19 15,-6 0-19-15,6 0-14 0,-2 0-1 16,2 0-13-16,-3 0-8 16,-2 0-11-16,-2 0 6 15,-5-1-7-15,-3-1 3 16,-1 2 11-16,-2 0 26 31,0 0 28-31,0 0 9 16,0 0-18-16,0 0-36 15,0 0-5-15,0 0 2 16,0 0 8-16,0 0 1 16,0 0-5-16,-8 0-12 15,-4 7-6-15,-4 6-6 0,-7 8-2 16,-1 6 3-16,-4 6 6 15,1 2 1-15,2 1-3 16,1 0 8-16,3-4-3 16,2-2 3-16,2-6-2 15,2-5 8-15,3-5-8 16,2-4-4-16,4-4 3 16,0-4-6-16,0-1-5 15,3-1 4-15,-4 0-4 16,1-4-7-16,-2-9-6 15,-1-3-19-15,2-1-2 0,1-2 17 16,3 1 4 0,0 2 5-16,3 2 0 0,0 1-11 15,0 5 5-15,0 1 6 16,0 3-6-16,0 2 5 16,0 2-5-16,0 0-9 15,0 0-16-15,0 0-37 16,3 0-75-16,10 0-101 15,1 0-129-15,-2 0-327 0</inkml:trace>
  <inkml:trace contextRef="#ctx0" brushRef="#br0" timeOffset="155455.56">2388 4333 965 0,'0'0'295'16,"0"0"-124"-16,0 0-5 15,0 0 59-15,0 0-29 16,0 0-52-16,0 0-42 15,-9-5-33-15,-3 10-14 16,-4 8-13-16,-2 4-11 0,-1 4 0 16,2 2-6-1,4 1-2-15,4-5-11 0,4-3-4 16,4-5-1-16,1-4-7 16,0-4-10-16,3-3-3 15,10 0-1-15,8-3 14 16,1-10 0-16,-2-5-6 15,4-3-2-15,-5-3 7 16,-4-2 1-16,-4 0 1 16,-3 3-1-16,-6 4 0 15,-2 4 11-15,0 5-10 16,0 4-1-16,-3 5-9 16,-9 1-7-16,0 0 0 15,-4 0 10-15,2 4-3 16,1 6 1-16,1 0-91 0,9 0-89 15,3-3-126-15,0-3-250 16,11-4-107-16</inkml:trace>
  <inkml:trace contextRef="#ctx0" brushRef="#br0" timeOffset="155987.44">2651 4153 107 0,'0'0'1096'0,"0"0"-759"0,0 0-132 16,0 0-64 0,0 0 9-16,0 0-32 0,0 0-22 15,-51 80-22-15,38-49-25 16,-5 1-15-16,6 1-10 16,-2-3-5-16,-2-4-13 15,7-3-5-15,0-4 0 16,3-7 0-16,3-4 0 15,3-5-1-15,0-3-12 16,0 0-32-16,0 0-49 16,9-5 48-16,6-8 45 15,4-4 9-15,2-1-9 16,3 0-6-16,-3 2-2 16,-3 3 8-16,1 4 0 15,-5 1 0-15,-1 4-2 0,-1 3 1 16,-6 1-6-16,1 0-8 15,-2 6 9-15,-2 10 6 16,0 5 17-16,-3 3 24 16,0-4-23-16,0 2 8 15,0-4 0-15,-12-2 8 16,-6-2 1-16,-4-2-4 16,-1-2-11-16,-1-4-4 15,1-2-7-15,2-4-8 16,6 0 4-16,0 0-5 15,3-2-10-15,6-6-26 0,0 1-26 16,2 0 3 0,4-4-80-16,0 0-203 0,0 3-375 15</inkml:trace>
  <inkml:trace contextRef="#ctx0" brushRef="#br0" timeOffset="156285.0799">2660 4621 1228 0,'0'0'221'0,"0"0"-12"0,0 0-32 15,0 0-34-15,0 0-64 16,0 0-11-16,0 0-19 16,76 0-35-16,-54-3-12 15,4 0-2-15,-4 1-7 16,11 0-119-16,-8 2-206 16,-4-1-316-16</inkml:trace>
  <inkml:trace contextRef="#ctx0" brushRef="#br0" timeOffset="158386.8598">3258 4365 46 0,'0'0'669'16,"0"0"-393"-16,0 0-121 16,0 0 36-16,0 0 20 15,0 0-18-15,0 0-41 16,-18-42-28-16,11 42-32 15,-4 0-49-15,-1 0-36 16,-4 0 12-16,-5 10 0 16,-3 3 9-16,3 2-1 0,3-1-14 15,5 0-1-15,4-2-12 16,6-4 0-16,3 1-9 16,0 0 2-16,0-2-9 15,16 0-15-15,1 1 0 16,5 0 17-16,-1 1 14 15,-3 1 0-15,-2 1 0 16,-7 0-9-16,-3 1-6 16,-6 1 9-16,0-2 6 0,-3 5 5 15,-9-3 54 1,-4 0-6-16,-1-2-1 0,1-1-8 16,1-3-19-1,2-1-8-15,4-2-7 0,1-1-9 16,1 0 8-16,1-2-8 15,6-1-1-15,-3 0-5 16,3 0-32-16,0 0-45 16,0 0-43-16,9-8-123 15,3-5-260-15,0-2-91 0</inkml:trace>
  <inkml:trace contextRef="#ctx0" brushRef="#br0" timeOffset="158700.13">3528 4177 605 0,'0'0'832'0,"0"0"-632"0,0 0 19 16,0 0 10-16,0 0-30 15,0 0-64-15,0 0-79 16,-10 18-33-16,-4 7 18 15,-7 12-11-15,-4 8-11 16,2 6 4-16,-2 1-6 0,1-1-3 16,2-6-7-1,4-7-6-15,2-5 0 0,2-9-1 16,7-7 0-16,1-7-16 16,4-5-43-16,2-3-82 15,0-2-114-15,0-2-59 16,0-8-187-16,2-1-221 0</inkml:trace>
  <inkml:trace contextRef="#ctx0" brushRef="#br0" timeOffset="159325.16">3313 4428 1017 0,'0'0'156'0,"0"0"-106"0,0 0 19 16,0 0 20-16,0 0-11 15,0 0-40-15,97 0-15 16,-64 0-14-16,4 0-9 16,-1 0 1-16,2-3-1 15,-3 2 0-15,-6-2 0 16,-7 3-38-16,-3-2-19 15,-8 1 15-15,-5 1 41 16,-6-1 1-16,0 1 104 16,0 0 84-16,-5 0 0 15,-8 0-79-15,-5 0 1 16,0 8-17-16,-3 5-5 16,-1 4-12-16,4 1-32 0,0 0-16 15,7 1-11-15,3-4 2 16,3-3-10-16,4-3-9 15,1-3-10-15,0-3-18 16,14-3 0-16,3 0 14 16,7 0 5-16,1-8-1 15,-1-5-14-15,-3 0-4 16,-2-4 9-16,-5 0 1 16,-1 0-6-16,-4 2 24 15,-4 2 11-15,-2 3-4 16,-2 5 4-16,-1 2-10 15,0 3 12-15,0 0-5 0,0 0-2 16,0 1 19-16,0 11-25 16,-3 4 7-16,-1 4-1 15,4 2 1-15,0-3-7 16,0-2 0-16,6-6-20 16,7-6-54-16,2-2-16 15,9-3 5-15,13-16-129 16,-4-4-159-16,-3-3-323 0</inkml:trace>
  <inkml:trace contextRef="#ctx0" brushRef="#br0" timeOffset="159575.28">4023 4178 502 0,'0'0'675'0,"0"0"-398"15,0 0-63-15,0 0-27 16,0 0-21-16,0 0-15 15,0 0-60-15,-49 68-12 16,27-31-24-16,4 7-12 16,-3-2-20-16,2-2-3 15,2-3-10-15,4-6-1 16,2-6-8-16,5-4-1 16,0-7-26-16,3-6-68 15,2-3-70-15,-1-5-152 16,2 0-260-16,-2 0-156 0</inkml:trace>
  <inkml:trace contextRef="#ctx0" brushRef="#br0" timeOffset="160168.9799">3819 4424 71 0,'0'0'862'0,"0"0"-672"15,0 0-98-15,0 0-2 16,0 0 39-16,0 0 11 16,0 0-53-16,33 1-37 15,-11-1-20-15,3 0-22 16,1-4-7-16,1-3 6 16,3 0-7-16,-8 1-34 15,-1 0-12-15,-9 2 29 0,-6 2 17 16,-3 2 1-16,-3 0 31 15,0 0 53-15,0 0 32 16,-3 13 3-16,-9 4-20 16,-3 6-13-16,0 1 6 15,3 1-35-15,0-3-24 16,5-2 3-16,2-7-21 16,2-2-5-16,3-4-11 15,0-4-22-15,8 0-2 16,7-3 24-16,7 0 6 15,2-1 1-15,1-9-7 16,3-3-4-16,-3 1-8 0,-2-2 11 16,-2 1-28-16,-6 2 29 15,-3 0 0-15,-9 3 8 16,0 2 8-16,-3 2 3 16,0 0-4-16,0 2 10 15,0 1 7-15,-3 1 5 16,-3 0-3-16,-4 0-19 15,-4 13-15-15,-2 2 0 16,4 4-1-16,4 2 0 16,5-2-12-16,3-2-46 15,0-4-69-15,15-6-78 16,6-7-68-16,27-1-57 16,-5-13-347-16,-4-3-127 0</inkml:trace>
  <inkml:trace contextRef="#ctx0" brushRef="#br0" timeOffset="160465.87">4451 4417 36 0,'0'0'491'0,"0"0"302"0,0 0-483 16,0 0-1-16,0 0-125 15,0 0-31-15,0 0-45 16,-65-12-26-16,44 28-32 16,-3 2-18-16,5-1-13 15,4 0-19-15,6-3-1 16,5-1 0-16,4-2-6 15,0 1-8-15,8-2-12 16,7 0-4-16,3 0 12 16,0 0 18-16,-3 1-15 15,-3-1 1-15,-7 3 3 0,-5 1-14 16,0 2 8-16,-8 3 18 16,-7-2 32-16,-6 2 3 15,-3-3-9-15,2-3-9 16,1-3-10-16,3-4-7 15,-7-6-76-15,8-6-233 16,-2-9-560-16</inkml:trace>
  <inkml:trace contextRef="#ctx0" brushRef="#br0" timeOffset="162093.71">3977 3421 1137 0,'0'0'294'0,"0"0"-102"15,0 0 11-15,0 0-36 16,0 0-6-16,0 0-37 16,0 0-56-16,-78 66-10 15,37-10-8-15,8 3-18 16,3 6-9-16,9 2-14 0,11-14-8 16,5 3-1-1,5-10 0-15,0-8-35 0,8-12-65 16,16-10-82-16,15-16-59 15,-5 0-98-15,1-10-440 0</inkml:trace>
  <inkml:trace contextRef="#ctx0" brushRef="#br0" timeOffset="162406.18">4219 3624 924 0,'0'0'625'0,"0"0"-486"0,0 0 0 16,0 0-3-16,0 0 14 15,0 0-34-15,0 0-27 16,-36 104-28-16,24-66-35 15,0 0-9-15,3-3-16 16,-1-2 1-16,4-8-2 16,1-5-11-16,2-6-78 15,3-7-73-15,0-7-143 16,0-5-300-16,0-10-555 0</inkml:trace>
  <inkml:trace contextRef="#ctx0" brushRef="#br0" timeOffset="162843.66">4192 3570 1153 0,'0'0'216'0,"0"0"-78"16,0 0 4-16,0 0 22 0,0 0-56 16,0 0-17-16,0 0-16 15,42-4-12-15,-26 20-29 16,0 7 30-16,1 10-14 16,-1 4 6-16,-4 5-20 15,-4-2-26-15,-2 0-10 16,-6-7 1-16,0-3 12 15,-6-5 1-15,-11-5-2 16,-5-7 7-16,-5-3-6 16,-1-1-4-16,-2-5-8 15,2-3-1-15,5-1-1 16,4 0-14-16,3 0 2 16,5 0-17-16,5-3-4 0,3 1-13 15,3 0-24 1,0 2-65-16,0-4-131 0,9 1-124 15,2-2-228-15</inkml:trace>
  <inkml:trace contextRef="#ctx0" brushRef="#br0" timeOffset="163234.34">4493 3433 159 0,'0'0'1231'0,"0"0"-982"0,0 0-93 15,0 0-40-15,0 0 0 16,0 0-39-16,0 0 7 15,30 58 19-15,-19-16-30 16,-1 9-17-16,-4 4-22 16,-5 3-10-16,-1 0-15 15,0-3-3-15,-14-5-4 16,-9-5-1-16,-1-8 0 16,-7-7 1-16,3-6 0 15,-2-7-2-15,0-5-12 0,6-3-19 16,2-5-52-16,5-1-42 15,3-2-114-15,3-1-67 16,5 0-101-16,3-8-715 16</inkml:trace>
  <inkml:trace contextRef="#ctx0" brushRef="#br0" timeOffset="163546.91">5014 3780 519 0,'0'0'1043'0,"0"0"-866"15,0 0-118-15,0 0 5 16,0 0 15-16,0 0-30 16,0 0 16-16,55 0-18 15,-25 0-26-15,1-2-12 16,2 0-9-16,3-1 0 16,6 0-118-16,-11 2-384 15,-10-1-203-15</inkml:trace>
  <inkml:trace contextRef="#ctx0" brushRef="#br0" timeOffset="163797.17">5023 3950 1647 0,'0'0'248'0,"0"0"-88"16,0 0-50-16,0 0 0 16,0 0-51-16,0 0-35 15,82-7-10-15,-43 2-14 16,3 0-38-16,14-4-111 0,-8 0-133 16,-11 1-310-16</inkml:trace>
  <inkml:trace contextRef="#ctx0" brushRef="#br0" timeOffset="180228.37">6148 3411 209 0,'0'0'683'15,"0"0"-282"-15,0 0-245 16,0 0-3-16,0 0 58 16,-3-13-38-16,-1 13-36 0,2 0-56 15,-1 0-19-15,0 0-6 16,-3 0-1-16,0 0 1 16,-7 0-8-16,-7 8-19 15,-2 6-8-15,-8 5 7 16,3 5-1-16,0 2-6 15,5 4-3-15,1 0-5 0,6 0-2 16,6 0 1-16,6-3-5 16,3-6-5-16,2-3-2 15,11-2-1-15,8-5-12 16,3-1 12-16,3-5 1 16,-2-1 9-16,-1-4-9 15,-2 0 1-15,-4 0 0 16,-6-4-1-16,-4-5 0 15,-5-1 9-15,-2-4-3 16,-1-1-6-16,0-4 0 16,0 3 1-16,-1-2-1 0,-7 6 0 15,-1 0-6-15,-4 5-3 16,1 0 3-16,-2 3 5 16,-2 0-7-16,1 3 8 15,-1 1 0-15,2 0-1 16,-1 0-5-16,5 0-9 15,2 5-37-15,1 0-83 16,1 0-195-16,6-2-359 16,-3-2-664-16</inkml:trace>
  <inkml:trace contextRef="#ctx0" brushRef="#br0" timeOffset="180603.37">5779 3883 477 0,'0'0'908'15,"0"0"-644"-15,0 0-116 16,0 0-13-16,0 0-49 16,0 0-36-16,0 0 22 15,58-5-4-15,-20 3-23 16,5 2 1-16,5 0-7 16,4 0 13-16,5 0-9 0,-2 0-23 15,3 0-8-15,-7 0-11 16,-8 0 1-16,-10 0-2 15,-11 0-57-15,-10-1-77 16,-12-1-82-16,-6-1-167 16,-11 2-627-16</inkml:trace>
  <inkml:trace contextRef="#ctx0" brushRef="#br0" timeOffset="181212.69">6002 4068 1084 0,'0'0'197'15,"0"0"-54"-15,0 0 27 16,0 0 23-16,0 0-72 16,0 0-81-16,0 0 2 15,1 33 6-15,-7-14 36 16,-7 2-22-16,-2-1 13 16,-3-2-2-16,-2-4-11 0,0-2 2 15,-1-3-18 1,3-6-21-16,0 0-5 0,4-3-10 15,0 0-10-15,5-5 0 16,-2-8-25-16,7-2 6 16,4-6 8-16,0 1 10 15,0-2 1-15,15 1 0 16,7 3-1-16,4-1-9 16,5 6 10-16,6 4-1 15,-3 6-5-15,-1 3 5 0,-5 3-8 16,-5 16-13-1,-4 9 22-15,-4 8 5 0,-7 7 39 16,-8 1-2 0,0-1-17-16,-12-2-2 0,-9-5-5 15,-3-4 2-15,-3-7-11 16,2-7-7-16,5-6 3 16,1-4-5-16,7-6-21 15,2-2-12-15,5 0-17 16,5-12-93-16,0-15-67 15,0 2-189-15,5 0-436 0</inkml:trace>
  <inkml:trace contextRef="#ctx0" brushRef="#br0" timeOffset="182009.67">6813 3474 434 0,'0'0'528'0,"0"0"-169"16,0 0-143-16,0 0 48 15,0 0-14-15,0 0-72 16,0 0-42-16,-40 13-58 15,13 34-31-15,-9 30-5 16,-4 22 10-16,6-5 0 16,16-18-3-16,10-22-7 15,8-16-18-15,0 3 5 0,8-1-21 16,7 3-8-16,10-11 0 16,2-7-10-16,3-5 10 15,-3-6 0-15,-5-6 2 16,-7-2-1-16,-4-2-1 15,-7-3-7-15,-3-1-1 16,-1 1-1-16,0-1-13 16,0 0-20-16,0 0-34 15,0 0-122-15,-5-6-402 16,-1-4-1057-16</inkml:trace>
  <inkml:trace contextRef="#ctx0" brushRef="#br0" timeOffset="189905.15">7301 3532 1205 0,'0'0'194'16,"0"0"-104"-16,0 0 31 16,-82 30 13-16,58-10 1 15,2 3-41-15,1 4-29 16,6 4-10-16,3 1-1 15,5 3 4-15,4 0-15 0,3-2 4 16,0-3-7-16,9-5-28 16,7-5-12-16,5-4 0 31,1-7-9-31,2-2 4 0,-2-7 5 0,0 0 0 16,-5-3 0-16,-3-10-17 15,-2 0 8-15,-5 0 0 16,-4-4 3-16,-3-2-6 15,0 0 12-15,0 2-1 16,-1 2 1-16,-7 2-2 16,-5 3-16-16,4 4 18 0,-2 4 21 15,0 0-7 1,0 2-13-16,5 0 1 0,1 0 4 16,2 0-5-16,3 0 7 15,0 0-8-15,0-1-5 16,2-2-18-16,7 1 6 15,10-1 17-15,1-1 14 16,5-1-13-16,2 1 6 16,0-2-7-16,-2 2 1 15,3-2-1-15,-3 2 1 16,-2-2 7-16,-3 2-8 16,-5 0 6-16,-4 1 3 0,-5 1 2 15,-4-2 9-15,1 4 11 16,-3 0-3-16,0 0-3 15,0 0-11-15,0 0-7 16,0 0 3-16,0 0 2 16,0 0-6-16,0 0 0 15,0 4 16-15,0 5 5 16,0 2-2-16,-3 4-10 16,1 2 3-16,-2 2-3 15,-2 1-6-15,2 0 4 16,1-2-12-16,0-2 7 15,0-5-7-15,1-3-1 16,2-4 0-16,0-1-2 0,0-3-23 16,0 0-14-16,0 0-25 15,0 0-78-15,2 0-100 16,4-1-373-16,0-8-397 0</inkml:trace>
  <inkml:trace contextRef="#ctx0" brushRef="#br0" timeOffset="190202.13">7677 3698 1237 0,'0'0'309'16,"0"0"-86"-16,0 0-28 0,0 0-25 15,0 0-49-15,0 0-44 16,0 0 4-16,-7 48-27 16,-1-27-29-16,-2 0-15 15,4 2-9-15,-2-4-1 16,1-2 0-16,2-4-17 16,4-4-47-16,-1-5-52 15,2-2-85-15,0-2-115 16,0-12-174-16,0-1-386 0</inkml:trace>
  <inkml:trace contextRef="#ctx0" brushRef="#br0" timeOffset="190374.78">7738 3520 1249 0,'0'0'261'0,"0"0"-33"16,0 0-29-16,0 0-32 15,0 0-66-15,0 0-64 16,0 0-37-16,5-15-5 16,-1 15-117-16,1 0-236 15,-4 0-413-15</inkml:trace>
  <inkml:trace contextRef="#ctx0" brushRef="#br0" timeOffset="190827.9499">7819 3670 380 0,'0'0'814'0,"0"0"-607"16,0 0-56-16,0 0 46 15,0 0-37-15,0 0-55 16,-18 85-27-16,6-62-8 15,-3-1-19-15,2-5-19 16,-1 0-5-16,5-8-4 16,3-2-5-16,3-5-2 0,3-2-4 15,0 0-12-15,0-2-11 16,0-10-15-16,9-9-2 16,3-1 11-16,3-6-3 15,3 0 2-15,0 1-7 16,1 6 7-16,-2 3 3 15,2 8 2-15,-4 3 12 16,-6 4 0-16,3 3 0 16,-3 0 1-16,-5 7 5 15,1 11 39-15,-2 2-3 16,0 7 5-16,-3 1-16 16,1 1-20-16,-1-4-4 15,0-4-6-15,0-6-19 0,0-5-94 16,3-7-117-1,-1-3-318-15,-1 0-210 0</inkml:trace>
  <inkml:trace contextRef="#ctx0" brushRef="#br0" timeOffset="191078.3598">8108 3720 1335 0,'0'0'266'0,"0"0"-72"16,0 0-39-16,0 0-10 0,0 0-18 15,0 0-44-15,-40 91-31 32,28-60-24-32,-1-3-15 0,4-1-11 0,-3-6-2 15,9-5-51-15,0-4-60 16,3-12-92-16,0 0-195 15,0 0-365-15</inkml:trace>
  <inkml:trace contextRef="#ctx0" brushRef="#br0" timeOffset="191484.8799">8267 3381 41 0,'0'0'900'16,"0"0"-530"-16,0 0-165 15,0 0 22-15,0 0-25 16,0 0-67-16,0 0-78 16,-6-2-24-16,-2 14 15 15,0 3-18-15,0 0-18 16,3 0-11-16,4-4-1 15,1-2-10-15,0-5-5 16,0-4-10-16,1 0 24 16,8 0-11-16,0-1 5 15,2-9 11-15,0 1-4 0,-3-1 1 16,-2 0-1-16,-3 4 1 16,-2 2 0-16,-1 1 9 15,0 3 4-15,0 0-14 16,0 0-20-16,-6 0-11 15,-3 0 15-15,-5 9-125 16,3-1-199-16,0-3-471 0</inkml:trace>
  <inkml:trace contextRef="#ctx0" brushRef="#br0" timeOffset="192972.93">7959 4136 892 0,'0'0'526'0,"0"0"-447"16,0 0-30-16,0 0 15 16,0 0-29-16,0 0 18 15,0 0 20-15,75 2-21 16,-41-2-14-16,3 0 3 15,-1 0 5-15,-4 0-14 16,-6-5-9-16,-6 0-5 16,-10 1-5-16,-4 1-1 15,-6 2 33-15,0-2 23 16,0 2-37-16,-3-1-15 16,-7 2 23-16,-1 0-29 15,-2 0 6-15,-1 0-8 0,0 3-8 16,-2 7 26-16,-1 6-2 15,-3 7 3-15,2 3 11 16,1 3-2-16,0 3-8 16,6-2-15-16,-2 2 10 15,3-5-4-15,-2-4 0 16,4-6 1-16,-1-4-6 16,0-1-3-16,-4-5-1 0,4 0 2 15,-4-3 2 1,-2-2-13-16,-3-2 10 15,1 0-11-15,-2-3-8 16,2-9 8-16,1-2-23 0,4-5-5 16,-1 1 27-16,8 0-5 15,1 2 5-15,2 1 0 16,2 4-1-16,0 2-6 16,0 3 6-16,0 3 1 15,5 2-13-15,-4 1 13 16,2 0-12-16,-1 0-21 15,4 0-20-15,-2 0-61 16,10 0-67-16,-2 3-209 16,-2-3-345-16</inkml:trace>
  <inkml:trace contextRef="#ctx0" brushRef="#br0" timeOffset="193504.22">8325 4131 82 0,'0'0'1069'0,"0"0"-832"15,0 0-61 1,0 0 43-16,0 0-16 0,0 0-52 16,0 0-43-16,-30 25-13 15,13-4-15-15,-5 1-15 16,5 3-11-16,1-2-20 16,4-4-15-16,2-3-4 15,8-3-7-15,2-5-8 16,0 0-11-16,0-4 10 15,12-2-8-15,8-2 9 16,2 0 0-16,3 0-1 16,-1-2-14-16,-1-8-6 15,-4-2-2-15,-4-2 9 16,-3-1-4-16,-6-3 7 16,-3-4 0-16,-3-1 1 0,0-3-11 15,0 4 2-15,-6 5 5 16,-2 5 7-16,0 6-9 15,0 5-16-15,-1 1-3 16,1 0-17-16,-3 7-47 16,2 5-23-16,3 0-68 15,6 0-131-15,0-4-77 16,6-5-268-16</inkml:trace>
  <inkml:trace contextRef="#ctx0" brushRef="#br0" timeOffset="194020.9499">8609 4025 139 0,'0'0'1247'0,"0"0"-965"15,0 0-55-15,0 0-46 16,0 0-32-16,0 0-41 16,0 0-20-16,-26 35-48 15,11-10 3-15,0 4-18 16,-1 1-14-16,2 1 2 15,1-4 2-15,4-5-9 16,1-4-6-16,5-8 1 16,0-5-1-16,3-2-1 15,0-3-33-15,0 0-5 16,0 0 4-16,8-4 2 0,2-8 32 16,3 0-8-1,1-3-3-15,4 1-5 0,-2 2 6 16,2 0-18-1,-3 6 8-15,0-1-7 0,-3 7-2 16,-1 0 15-16,-3 0 6 16,-3 0 8-16,-2 9-8 15,-2 7 8-15,-1 2 1 16,0 0 2-16,0 1 21 16,-9-5-8-16,-4-1 18 15,-2-3 10-15,-1-2 0 0,-1-1-11 16,-2-3-17-1,2-3-6-15,-2 1-9 0,3-2-5 16,2 0-37-16,2 0-17 16,3-9-3-16,3 1-10 15,5-1-41-15,1 0-108 16,0 0-180-16,0 1-562 0</inkml:trace>
  <inkml:trace contextRef="#ctx0" brushRef="#br0" timeOffset="194293.3199">8517 4404 211 0,'0'0'580'16,"0"0"-70"-16,0 0-394 15,0 0 25-15,0 0-24 16,0 0 36-16,0 0-26 16,40 3-54-16,-23-3-48 15,4 0-8-15,-1 0-17 16,3 0-1-16,1 0-25 16,13 0-50-16,-8-3-242 15,-7-2-416-15</inkml:trace>
  <inkml:trace contextRef="#ctx0" brushRef="#br0" timeOffset="194741.03">9009 4116 116 0,'0'0'1089'0,"0"0"-951"0,0 0-32 16,0 0 48-1,0 0 6-15,-95 22-38 0,77-9-43 16,5 2-31-16,2 0-17 16,5 0-14-16,5 3-6 15,1-3-10-15,0-1-1 16,3-4-6-16,7 1 0 15,5-2 5-15,0-4 1 16,0 2 5-16,-2-1 1 16,-1 1-6-16,-6 3 0 15,-4-1-2-15,-2 6 2 16,0-1 37-16,-12 3-2 16,-5-1 17-16,-2 0-5 0,1-2-8 15,0-2-13 1,3-2-12-16,3-3-13 0,6-3 2 15,3-3-3 1,3-1-29-16,0 0-72 0,6-5-98 16,9-8-303-16,0-1-231 0</inkml:trace>
  <inkml:trace contextRef="#ctx0" brushRef="#br0" timeOffset="195006.67">9211 4017 517 0,'0'0'679'16,"0"0"-352"-16,0 0-117 15,0 0 1-15,0 0 4 0,0 0-49 16,0 0-83-16,-12 20-50 16,-4 9 45-16,-3 10-35 15,-3 4-23-15,0 4-8 16,1-2-3-16,3-3-3 15,3-7-6-15,3-5-1 16,3-6-14-16,2-6-38 16,1-6-83-16,6-6-100 15,0-6-77-15,0 0-224 16,0 0-46-16</inkml:trace>
  <inkml:trace contextRef="#ctx0" brushRef="#br0" timeOffset="195835.37">9035 4219 85 0,'0'0'863'0,"0"0"-639"16,0 0-136-16,0 0-11 16,0 0 25-16,0 0-8 15,0 0-33-15,60 0-29 16,-41 0-19-16,0 0-1 15,4 0-6-15,-1-3-5 16,0-3 0-16,-5 1 6 16,1 1-6-16,-8 1-1 15,-4 1 2-15,-6 2 8 16,0 0 70-16,0 0 56 0,-1 0 5 16,-8 2-29-16,-5 7-34 15,-2 5-12-15,1 4 0 16,0 0-34-16,4 0-4 15,5-2-2-15,2-4-3 16,4-4-23-16,0-3-1 16,0-2-1-16,12-3 2 15,5 0 0-15,2 0 9 16,2-5-7-16,0-7-4 16,1-1-1-16,-1-2-12 0,-5-2-20 15,-1-1-7 1,-4 0 17-16,-4 2 3 0,0 3 11 15,-4 4 11-15,-3 5 7 16,0 3 2-16,0 1-2 16,0 0-7-16,0 0-8 15,0 11 8-15,-4 6 22 16,-3 1-7-16,5 2-14 16,2-1-1-16,0-4 1 15,0-4-2-15,9-4 0 16,3-4 0-16,7-3-9 15,4 0 3-15,7-10-14 16,6-5-38-16,4-6-37 16,0-3 31-16,-1-6-35 15,-3-3 21-15,-8-5 42 0,-7 1 37 16,-9-1 10 0,-2 8 18-16,-7 8 47 0,-3 6 36 15,0 7 12-15,0 6-14 16,-1 3-13-16,-11 0-49 15,-2 10-30-15,-8 13-11 16,-3 11 14-16,-4 8-8 16,1 7 5-16,-1 5 1 15,6-2-6-15,2-3-11 16,6-4 0-16,3-7 1 16,3-10-1-16,3-7-1 15,3-8-32-15,3-6-40 16,0-6-96-16,0-1-107 15,0-7-122-15,0-7-424 0</inkml:trace>
  <inkml:trace contextRef="#ctx0" brushRef="#br0" timeOffset="196710.5">9457 4243 342 0,'0'0'767'0,"0"0"-603"16,0 0-24-16,0 0 17 16,0 0-4-16,0 0-40 0,0 0-55 15,39 23-43 1,-17-23 6-16,5 0-21 16,4 0 0-16,1-3-43 0,-1-4-32 15,-3-2-31-15,-2 2 8 16,-7 0 50-16,-6 3 6 15,-5 2 42-15,-3-1 4 16,-5 3 72-16,0 0 68 16,-2 0 11-16,-10 3-39 15,-3 6-12-15,2 4-8 16,-2 2-25-16,3 3-28 16,4-2-12-16,4-2-9 15,1-3-22-15,3-2-1 16,0-3 0-16,7-2 1 15,7-3 4-15,7-1-4 0,2 0 0 16,3-2-21-16,1-8-7 16,1-4-9-16,-4 0 28 15,1-1-6-15,-8 0 0 16,-1-2 15-16,-4 0 0 16,-6 1 9-16,0 3-8 15,-5 5 14-15,-1 5 32 16,0 3-2-16,-1 0 5 15,-12 6-13-15,-2 9-17 16,-2 4-14-16,5 1-6 16,2-1 0-16,7-1-1 15,3-5-23-15,0-5-56 16,18-4 22-16,6-4-32 16,7 0-24-16,8-13-47 15,1-6-22-15,3 0 76 0,-2-2 35 16,-8-1 38-16,-7 1 34 15,-8 3 48-15,-6 4 98 16,-7 4 50-16,-5 5-13 16,0 3-13-16,0 2-23 15,0 0-64-15,-8 0-28 16,-5 6-34-16,-2 8-19 16,-1 2 9-16,2 5-9 15,3-2-2-15,6 1-1 16,5-2 0-16,0-1-7 15,1 0-10-15,11-3 0 16,-4 0-6-16,-2-2 3 16,-5-1 8-16,-1-2-15 0,0-3 28 15,-15 1 1-15,-4-1 11 16,-5-1-11-16,3 1 9 16,-3-2-4-16,2-1-6 15,5 0-6-15,4 0-33 16,5-2-60-16,7-1-80 15,1 0-135-15,0 0-402 0</inkml:trace>
  <inkml:trace contextRef="#ctx0" brushRef="#br0" timeOffset="197054.22">10388 4273 1057 0,'0'0'320'0,"0"0"-118"15,0 0-21-15,0 0 16 16,0 0-46-16,0 0-77 15,0 0-40-15,15 0-4 16,0 0 11-16,6 0-6 0,5 0-8 16,3-2-12-1,-1 0-14-15,2-1 1 0,-4 1-2 16,-3 1 0-16,-2 1 0 16,-7 0-13-16,-6 0-45 15,-8 0-72-15,-1 0-232 16,-12 1-323-16</inkml:trace>
  <inkml:trace contextRef="#ctx0" brushRef="#br0" timeOffset="197335.47">10404 4379 980 0,'0'0'350'0,"0"0"-122"0,0 0 39 16,0 0-25-16,0 0-74 16,0 0-96-16,0 0-23 15,51 3-4-15,-18-3-13 16,3 0-23-16,-2 0-7 16,-1 0-1-16,-5 0-1 15,-6-4-15-15,-8 3-19 16,-8 1-30-16,-6 0-47 15,0 0-26-15,-11 0-358 0</inkml:trace>
  <inkml:trace contextRef="#ctx0" brushRef="#br0" timeOffset="200402.28">11022 4134 1156 0,'0'0'189'0,"0"0"-49"16,0 0 84-16,0 0 2 15,0 0-42-15,0 0-77 16,0 0-31-16,-3 4-23 16,-9 14-1-16,-4 8 30 15,-4 7-27-15,-1 4-20 16,-1-1-5-16,6-1-14 15,1-5-5-15,0-6-10 16,9-6 5-16,1-6-6 16,2-5-15-16,3-4-49 0,0-3-49 15,0 0-67-15,0-10-87 16,6-6-272-16,0-1-198 0</inkml:trace>
  <inkml:trace contextRef="#ctx0" brushRef="#br0" timeOffset="200667.9199">11007 4051 915 0,'0'0'313'0,"0"0"-198"16,0 0 18-1,0 0 14-15,0 0 31 0,0 0-43 16,0 0-31-16,101-31-31 15,-78 26-36-15,4 1-12 16,1 2 0-16,2-1-7 16,-3 2-11-16,-2 1-7 15,-3 0 0-15,-3 0-26 16,-5 0-46-16,-2 1-71 16,-9 8-157-16,-3 1-103 15,0-2-468-15</inkml:trace>
  <inkml:trace contextRef="#ctx0" brushRef="#br0" timeOffset="200966.23">11030 4196 654 0,'0'0'749'16,"0"0"-614"-16,0 0 11 16,0 0 10-16,0 0-59 15,0 0-56-15,0 0 8 16,47 0-4-16,-27 0-26 16,-1 0-5-16,5 0-3 0,1 0-5 15,-1 0-6-15,3 0-1 16,-2 2-69-16,1 1-140 15,-7-2-131-15,-7 0-306 0</inkml:trace>
  <inkml:trace contextRef="#ctx0" brushRef="#br0" timeOffset="201763.63">11387 4203 104 0,'0'0'1168'0,"0"0"-951"16,0 0 16-16,0 0-18 16,0 0-67-16,0 0-19 15,-91 11-14-15,66 2-25 16,1 2-32-16,5 6-28 15,4-1-17-15,6 3-13 16,9-1 0-16,0-4-10 16,3-5 2-16,15-5-2 0,6-4-3 15,6-4 1-15,1 0-43 16,2-6-19-16,1-9 4 16,-5-3 16-16,-4-3 18 15,-3-4-4-15,-7 2 6 16,-3 0 9-16,-6 3 24 15,0 5 1-15,-4 6 11 16,-2 5 8-16,0 4 15 16,0 0-7-16,-3 0-4 15,-7 13-3-15,0 5-10 16,0 5 9-16,4 1-1 16,3-1-12-16,3-4-6 15,0-3-7-15,3-6 0 16,9-6 7-16,4-4 1 15,6 0 7-15,4-6 2 0,5-9-8 16,3-4-2-16,1-6 0 16,0-3-11-16,-2-7 1 15,0-6-3-15,-3-5 7 16,1-3 6-16,-5 1-11 16,-7 3 11-16,-4 13 11 15,-7 9 23-15,-5 8 12 16,-3 10 29-16,0 5-18 15,-2 0-14-15,-12 5-5 16,-6 18-24-16,-6 10 5 16,-2 9-4-16,1 9-9 15,3 1 3-15,3 0 1 16,5-4 1-16,6-5-4 16,2-7 0-16,5-6-6 0,1-6-1 15,2-7-1-15,0-6-12 16,0-3-16-16,0-4-8 15,0-1-9-15,0-3-15 16,0 3-17-16,0-3-33 16,0 0-65-16,0 0-155 15,5-7-214-15,-2-2-286 0</inkml:trace>
  <inkml:trace contextRef="#ctx0" brushRef="#br0" timeOffset="202154.26">11911 4242 48 0,'0'0'953'0,"0"0"-757"0,0 0 24 15,0 0 37-15,0 0 8 16,0 0-86-16,0 0-83 16,5-18-40-16,-11 18-19 15,-3 0-14-15,-2 0 0 16,-1 9 6-16,-1 4-4 15,1 2-13-15,6 3-12 16,0 1-1-16,6-3-9 16,0-3-5-16,0-2-19 15,7-3 12-15,4-1 9 16,-2 0 13-16,0-1 2 16,-5 1-2-16,-1-2 6 0,-3 2-5 15,0 0 0-15,0 3 17 16,-10 0 8-16,-8 2 13 15,-1-2-11-15,-1 1-6 16,-1-3-13-16,4-1-1 16,3-3-8-16,6-2-16 15,4-1-63-15,4-1-75 16,0-1-97-16,6-9-265 16,6-3-295-16</inkml:trace>
  <inkml:trace contextRef="#ctx0" brushRef="#br0" timeOffset="202607.59">11944 4314 443 0,'0'0'830'15,"0"0"-721"-15,0 0 6 16,0 0 45-16,0 0 16 15,0 0-66-15,0 0-60 16,42 33-20-16,-20-33-16 16,3 0 5-16,2-5-7 15,-1-6-6-15,-1-5-6 16,-1 0-2-16,-2-1-10 16,-5-4-10-16,-1 3-2 15,-5-1 2-15,-5 4 22 16,-5 4 6-16,-1 2 27 0,0 7 32 15,-12 2 39-15,-7 0-54 16,-2 1-17-16,-6 14 13 16,-3 6 1-16,2 5 2 15,3 2-16-15,8 2-18 16,8-5-10-16,8-1-5 16,1-4-10-16,6-5-5 15,15-2-1-15,5-6-17 16,7-2-51-16,2-4-58 15,-1-1-36-15,-3 0-151 0,-10 0-71 16,-10-3-404-16</inkml:trace>
  <inkml:trace contextRef="#ctx0" brushRef="#br0" timeOffset="204033.81">12462 3451 922 0,'0'0'328'16,"0"0"-170"-16,0 0 41 15,0 0 29-15,0 0-61 16,0 0-56-16,0 0-50 15,1-2-17-15,5 17-22 16,2 10 68-16,5 25-2 16,2 26-39-16,4 34-2 15,-2 12-4-15,-2 2-11 0,-6-12 0 16,-9-17-8-16,0-20 2 16,0-16-14-16,-6-15 0 15,-9-9-11-15,-3 1 6 16,-9-2-6-16,-4 0-1 15,-4-12 1-15,1-8-2 16,1-6 1-16,3-4-7 16,5-1-9-16,7-3-2 15,6 0-3-15,8 0-24 16,1 0-40-16,3 0-62 16,0 0-26-16,0-7-193 15,0-2-540-15</inkml:trace>
  <inkml:trace contextRef="#ctx0" brushRef="#br0" timeOffset="204848.59">13153 3934 677 0,'0'0'792'0,"0"0"-632"16,0 0 34-16,0 0-18 15,0 0-45-15,0 0-32 16,0 0-31-16,4 0-45 16,17 0 9-16,7 0-2 15,5 0-5-15,7 0-6 16,5-3-17-16,0-1-1 0,1 1 5 16,-1 0-5-1,-5 2 0-15,-4-1-1 0,-12 2 1 16,-5 0-1-16,-10 0 0 15,-6 0-20-15,-3 0-61 16,-6 0-66-16,-9 2-105 16,-4-2-333-16</inkml:trace>
  <inkml:trace contextRef="#ctx0" brushRef="#br0" timeOffset="205114.25">13436 3720 522 0,'0'0'684'0,"0"0"-451"0,0 0-79 15,0 0 71-15,0 0-20 16,0 0-29-16,0 0-49 16,-25 8-35-16,16 19-16 15,-3 9-33-15,-3 12-21 16,3 5-4-16,-1 1-1 15,2-4-16-15,0-5-1 16,0-7 0-16,2-7-39 16,-6-10-151-16,1-6-478 15,4-10-610-15</inkml:trace>
  <inkml:trace contextRef="#ctx0" brushRef="#br0" timeOffset="206649.8">6230 5259 598 0,'0'0'751'16,"0"0"-525"-16,0 0-127 15,0 0 22-15,0 0 7 16,0 0-16-16,0 0-15 0,22-58-35 16,-8 52-20-1,5-1-16-15,-1 3-11 0,0 3 4 16,-2 1-4-16,-2 0 3 16,-1 3-18-16,-7 12 0 15,-4 7 17-15,-2 5 14 16,-3 5-8-16,-14-1-13 15,1-3 8-15,-5-6 11 16,7-5-2-16,0-5 1 16,5-5-2-16,1-4-9 15,8-3-7-15,0 0-10 0,0 0-18 16,0 0 3 0,11 0 8-16,2-5 7 0,5 1-1 15,1 0-12-15,-1 2-2 16,2 2 14-16,-5 0-1 15,-2 2 1-15,-7 11 0 16,0 2 0-16,-6 6 1 16,0 4 6-16,0-3-5 15,-15-1 21-15,-6-3-2 16,-4-2 9-16,-2-4-2 16,0-3-9-16,-1-2 0 15,1-5-8-15,1 0 1 16,3-2-4-16,2 0-7 15,4-2 0-15,3-5 0 16,3-4 0-16,3 1-7 0,1 2 6 16,4 1-14-1,2 0-19-15,1 1-51 0,0 2-98 16,0 0-152-16,0 1-503 0</inkml:trace>
  <inkml:trace contextRef="#ctx0" brushRef="#br0" timeOffset="206932.14">6630 5427 1463 0,'0'0'280'0,"0"0"-40"15,0 0-52-15,0 0-54 16,0 0-21-16,0 0-36 16,-108 100-26-16,74-55-29 15,-6 4-12-15,1 3-1 16,0-5-9-16,-1-1-10 16,0-6-39-16,2-4-51 15,-5-4-64-15,6-7-145 0,14-12-366 0</inkml:trace>
  <inkml:trace contextRef="#ctx0" brushRef="#br0" timeOffset="207541.51">6600 5816 1460 0,'0'0'307'16,"0"0"-185"-16,0 0-21 16,0 0 9-16,0 0-3 15,0 0-27-15,-54 83-19 16,35-63-29-16,-5-1-4 16,2-3 8-16,-1-6 1 15,-1-1-6-15,2-6-10 16,4-3-8-16,2 0-12 15,2 0-2-15,7-7-20 16,7-8-16-16,0-2 24 16,0-8 4-16,18 0 8 0,5-3 0 15,4 1-15-15,3 4-14 16,3 6 4-16,-2 7 20 16,-1 3 5-16,-6 7 1 15,0 0-2-15,-3 20 2 16,-6 6 22-16,-5 14 5 15,-7 9 18-15,-3 5 2 16,0 4-23-16,-16-4-11 0,-9-6-2 16,-8-7-10-1,-6-11-1-15,-5-11-17 0,-3-11-71 16,-19-12-138-16,13-15-369 16,8-7-560-16</inkml:trace>
  <inkml:trace contextRef="#ctx0" brushRef="#br0" timeOffset="208433.9499">7334 4974 454 0,'0'0'916'0,"0"0"-605"16,0 0-114-16,0 0-6 31,0 0-38-31,-108 122 11 0,61-18-45 0,3 13-45 16,15-5-16-16,14-13 2 15,15-31-41-15,0-15-19 16,6-14-4-16,10-8-18 16,6 0-28-16,7-3-51 15,11-7-151-15,-7-12-309 0,-5-9-795 0</inkml:trace>
  <inkml:trace contextRef="#ctx0" brushRef="#br0" timeOffset="209278.57">7740 5154 1410 0,'0'0'259'15,"0"0"-36"-15,0 0-28 16,0 0-46-16,0 0-16 15,0 0-23-15,-106 43-40 16,73-6-18-16,2 8-9 16,1 3-10-16,6 0-15 15,13-5-3-15,7-6-15 16,4-6 0-16,9-8-11 16,15-7 10-16,7-7-7 15,5-6-14-15,1-3-33 16,-2-2 13-16,-7-9-9 15,-4-4 14-15,-12-2 3 16,-6-5 15-16,-6-3 4 0,0-2-4 16,-11-2 14-1,-1 3 5-15,-1 2 7 0,4 8 2 16,3 3 1-16,3 5 2 16,3 6-5-16,0 1-7 15,1-1-18-15,15 2 18 16,6 0 9-16,3 0-8 15,2 0 0-15,-1 0 5 16,-1 4-4-16,-1 1-2 16,-4 0 1-16,-4-1 12 15,-3 1-5-15,-7 0 2 16,-5 2 11-16,-1 6 15 16,0 5 2-16,-10 6-14 15,-5 4-3-15,1 2-2 16,1 1-10-16,4-2-3 0,5-3-6 15,-1-6 1-15,5-4-2 16,0-6 1-16,0-5-18 16,12-2-34-16,6-3-36 15,2 0-44-15,5-4-76 16,5-10-150-16,-7-1-198 16,-6 1-323-16</inkml:trace>
  <inkml:trace contextRef="#ctx0" brushRef="#br0" timeOffset="209498.25">8113 5318 136 0,'0'0'1307'0,"0"0"-1013"16,0 0-70-16,0 0-36 15,0 0-9-15,0 0-53 16,0 0-73-16,-36 96-29 15,27-71-19-15,3-1-5 16,4-8-79-16,-1-6-134 16,3-4-318-16,0-6-247 0</inkml:trace>
  <inkml:trace contextRef="#ctx0" brushRef="#br0" timeOffset="209669.97">8196 5142 649 0,'0'0'919'0,"0"0"-666"0,0 0-108 15,0 0-77-15,0 0-41 16,0 0-27-16,0 0-79 16,12-8-251-16,-6 8-506 0</inkml:trace>
  <inkml:trace contextRef="#ctx0" brushRef="#br0" timeOffset="210076.21">8333 5269 1367 0,'0'0'244'15,"0"0"-8"-15,0 0-50 16,-16 88-12-16,10-63-40 15,-3-5-52-15,0-4-24 16,0-3-15-16,2-6-16 16,-2-3-10-16,2-2-8 15,2-2-9-15,-1 0-1 16,6-3-18-16,0-10-43 16,0-4 32-16,3-5 8 15,15-2 11-15,1-2-20 16,5 2 13-16,3 4-20 15,-2 4 2-15,-2 4 5 0,-1 8 7 16,-6 4 24-16,-8 0 0 16,-2 4 20-16,-3 11 26 15,-3 5-4-15,0 5 4 16,-3 0-19-16,-3-1-21 16,1-3-6-16,4-5-21 15,1-6-79-15,0-10-162 16,6 0-389-16,5-8-303 0</inkml:trace>
  <inkml:trace contextRef="#ctx0" brushRef="#br0" timeOffset="210279.4">8657 5251 537 0,'0'0'820'15,"0"0"-427"-15,0 0-156 16,0 0-43-16,0 0-51 15,0 0-41-15,-65 102-50 16,54-69-25-16,1-1-17 16,2-2-10-16,4-4-73 15,-1-8-91-15,5-14-139 16,0-4-298-16,0 0-299 0</inkml:trace>
  <inkml:trace contextRef="#ctx0" brushRef="#br0" timeOffset="210451.27">8723 5061 110 0,'0'0'1005'15,"0"0"-378"-15,0 0-374 16,0 0-63-16,0 0-86 16,0 0-41-16,0 0-63 15,0-12-11-15,0 12-219 16,-1 0-842-16</inkml:trace>
  <inkml:trace contextRef="#ctx0" brushRef="#br0" timeOffset="211186.8598">8435 5721 675 0,'0'0'666'0,"0"0"-481"16,0 0-16-16,0 0-67 15,0 0-26-15,0 0-7 16,0 0-35-16,78-22-20 15,-44 15 1-15,2 1-8 0,1-2 4 16,-1 3-3 0,-3 1 1-16,-5 2-3 15,-6 1 1-15,-7 1 5 16,-6 0 2-16,-3 0 4 0,-6 0 12 16,0 0 27-16,0 0 17 15,0 0-2-15,0 0-11 16,-6 0-6-16,2 0-13 15,-2 0-22-15,0 8 3 16,-3 7-1-16,-1 6-4 16,-1 6-6-16,2 6 0 15,-3 2-2-15,0 3 6 16,0 1-4-16,2-3-3 16,2-3 0-16,-2-4-3 15,0-5 2-15,-4-6-1 0,3-5 2 16,-5-5-1-1,-3-4 0-15,1-1-6 0,-6-3-2 16,0 0 0-16,-1 0 0 16,5-7 8-16,1 2-8 15,7-1 0-15,2 1-21 16,7 0-10-16,3 0-30 16,0-1-43-16,0-3-89 15,22-4-73-15,-1 4-354 16,-3-1-338-16</inkml:trace>
  <inkml:trace contextRef="#ctx0" brushRef="#br0" timeOffset="211656.47">8956 5670 1418 0,'0'0'334'16,"0"0"-83"-16,0 0-52 16,0 0-62-16,0 0-2 15,0 0-40-15,-93 83-40 16,72-54-22-16,6 3-10 16,4-4-9-16,3-6-13 0,8-4-1 15,0-5-1-15,11-6-6 16,11-4 0-16,8-3-13 15,4-1-4-15,2-14-17 16,1-3-4-16,-6-4 2 16,-8-6-21-16,-2-2-20 15,-12-4 17-15,-6 0 31 16,-3 2 20-16,0 5 16 16,-11 7 7-16,-8 9 9 15,-1 9 1-15,-5 2 3 16,-2 12 4-16,-1 11-11 15,4 2-6-15,7 2-7 16,10 0-25-16,7-5-44 0,3-5-66 16,18-6-50-1,7-11-90-15,26 0-47 0,-9-17-255 16,1 0-138-16</inkml:trace>
  <inkml:trace contextRef="#ctx0" brushRef="#br0" timeOffset="212109.61">9288 5621 3 0,'0'0'29'0,"0"0"797"15,42-74-461-15,-39 59 24 16,-3 7-42-16,0 8-69 16,0 0-73-16,-4 1-91 15,-11 15-37-15,3 10-35 16,-6 9-8-16,0 7-13 16,-1 5-7-16,2-1-14 15,-1-4 6-15,3-5-5 16,4-7-1-16,0-7 1 0,8-10-1 15,0-4 0-15,3-8-12 16,0-1-10-16,1 0-12 16,12-6 26-16,6-9-4 15,2-2-10-15,4-3 7 16,2 2 6-16,0 1 8 16,1 0-11-16,-1 5 3 15,-2 3-4-15,-5 5-7 16,2 3 6-16,-8 1 8 15,-4 0 5-15,-4 8-8 16,-3 7 9-16,-3 5 1 16,0 2 0-16,-14 2 0 0,-3-3 6 15,-7-5 2-15,1-1 1 16,-5-7 5-16,-5-3-9 16,2-5-4-16,-3 0-1 15,1-4 7-15,7-7-8 16,2-2-12-16,7-3-8 15,6-1-33-15,11-3-85 16,0 3-109-16,0 4-444 0</inkml:trace>
  <inkml:trace contextRef="#ctx0" brushRef="#br0" timeOffset="212531.8499">9354 5996 867 0,'0'0'508'0,"0"0"-293"15,0 0 38-15,0 0-74 16,0 0-28-16,0 0-49 15,0 0-40-15,0 1-19 16,14-1-22-16,5-6-13 16,2 2-6-16,6-1-2 15,0 1-30-15,4 2-76 16,9-4-70-16,-9 0-303 16,-5 2-477-16</inkml:trace>
  <inkml:trace contextRef="#ctx0" brushRef="#br0" timeOffset="213001.04">9869 5627 529 0,'0'0'904'0,"0"0"-611"16,0 0-62-16,0 0-29 15,0 0-86-15,0 0 10 16,0 0-40-16,-94 22-42 16,79-7-17-16,0 2-20 15,3-2-7-15,6 1-1 0,6-3 0 16,0-1-5-16,0 0-1 16,0-2 7-16,12-2 0 15,3 3 0-15,0 0 0 16,1 2-1-16,-2 3-7 15,-5-1 1-15,-2 2 1 16,-7 3 6-16,0-2 0 16,-9 2 7-16,-6-1-5 15,-4-4 4-15,-1-3 11 16,1-3-3-16,1-5 0 16,6-1-13-16,5-3-2 15,2 0 1-15,4 0-29 16,1 0-49-16,0-3-29 15,6-7-25-15,9-1-32 16,4-4-125-16,21-14-97 0,-4 5-187 16,1-3-127-16</inkml:trace>
  <inkml:trace contextRef="#ctx0" brushRef="#br0" timeOffset="213219.76">10175 5503 25 0,'0'0'872'0,"0"0"-330"16,0 0-213-16,0 0-18 15,0 0-52-15,0 0-83 16,0 0-85-16,19-27-15 16,-35 58-30-16,-4 10-16 15,-2 12-6-15,-2 5-5 0,3 3-11 16,-3 1-8 0,2-1-2-16,1-3-27 0,0-5-16 15,5-8-28-15,-1-9-42 16,-1-6-131-16,5-13-297 15,3-10-223-15</inkml:trace>
  <inkml:trace contextRef="#ctx0" brushRef="#br0" timeOffset="213985.72">9949 5778 12 0,'0'0'755'0,"0"0"-514"0,0 0-46 16,0 0 17-16,0 0-70 16,0 0-49-16,0 0-12 15,84 6-45-15,-54-6-36 16,1 0-22-16,2 0-59 16,0-7-56-16,-5-1-33 15,-6 0 0-15,-5 3 49 16,-8 2 88-16,-6 0 33 15,-3 3 131-15,0 0 76 16,-6 0 16-16,-8 1-21 16,-5 9 1-16,-1 6-14 15,0 2-50-15,2 1-47 16,6 0-39-16,4-2-26 0,7-4-25 16,1-2-2-16,0-5-8 15,10-4 6-15,8-2-13 16,3 0-20-16,3-4 21 15,6-10-18-15,-2-1-32 16,-1-5 12-16,-6-1 6 16,-2-1 29-16,-4 2 17 15,-6 3 0-15,-3 4 19 16,-4 6 22-16,-2 3 26 16,0 4-2-16,0 0-32 15,-8 8 7-15,-5 9-12 31,5 4-16-31,1 3 1 0,2 0-13 0,5 0-5 0,0-6 5 16,0-4-1-16,6-7-11 16,5-5-3-16,8-2-9 15,2-2-4-15,2-14 1 16,3-4 14-16,4-5-8 16,-1-4-11-16,-3-4 11 15,1-6 21-15,-3-2 1 16,-3-2 0-16,0-1 5 15,-2 5 8-15,-7 9 12 16,-4 10 19-16,-4 10 13 16,-4 8-3-16,0 2-26 15,0 5-11-15,-10 17 12 0,-4 11 0 16,-2 12-6-16,-1 8-8 16,1 1-1-16,1 0-8 15,0-3-7-15,2-8-1 16,1-5-18-1,3-9-29-15,1-8-25 0,4-10-88 16,1-11-103-16,2 0-373 16,1-3-569-16</inkml:trace>
  <inkml:trace contextRef="#ctx0" brushRef="#br0" timeOffset="-214682.94">10489 5767 98 0,'0'0'1055'0,"0"0"-827"16,0 0-86-16,0 0-20 15,0 0-7-15,0 0-42 16,0 0-43-16,39 7-30 16,-12-7-2-16,3 0-46 15,3 0-54-15,-1-10-85 16,1 0-38-16,-6-2-26 15,-3 1-17-15,-9 1 148 16,-4 4 120-16,-6 1 139 16,-5 2 133-16,0 3 23 15,0 0-9-15,-11 0-71 16,-3 8-3-16,-1 4-30 16,0 6-71-16,2 0-52 0,4 3-25 15,3-1-17-15,4-3-16 16,2-4-1-16,0-2-8 15,15-6 6-15,6-5 2 16,6 0-20-16,1-1-27 16,4-10-6-16,-3-6 30 15,-3 0-21-15,-4-3 11 16,-4-1 25-16,-4-2 6 16,-6 2 2-16,-2 4 1 15,-4 4 24-15,-2 6 31 16,0 6 27-16,0 1-8 15,-16 1-22-15,-4 13-23 16,-4 6 6-16,4 4-8 0,3-1-20 16,7 0-8-1,8-5-6-15,2-6-16 0,10-5 3 16,13-5-17-16,7-2-35 16,10-4-29-16,-1-11-8 15,0-2-14-15,-3-1 27 16,-7-3-9-16,-5 0 62 15,-5-1 42-15,-5 1 12 16,-6 4 39-16,-1 1 38 16,-6 7 16-16,-1 5 13 15,0 2 14-15,0 2-43 16,0 0-33-16,-1 0-26 16,-6 11-10-16,1 1-7 15,3 6-6-15,3 2-7 0,0 4 1 16,0 3-1-16,9 0 0 15,2-2 0-15,-2 1 1 16,-4-4-1-16,-5 2 1 16,0-1 0-16,-11-2 8 15,-9 2-8-15,-6-4 8 16,-5-1-3-16,1-1-4 16,0-6-2-16,3-4-9 15,-8-7-80-15,9 0-215 16,5-11-774-16</inkml:trace>
  <inkml:trace contextRef="#ctx0" brushRef="#br0" timeOffset="-213992.8199">11461 5653 695 0,'0'0'626'0,"0"0"-402"0,0 0 44 16,0 0-12-16,0 0-67 15,0 0-72-15,0 0-62 16,31 0-23-16,-9 0-18 15,7 0-13-15,2 0-1 16,6 0-1-16,-2 0-52 16,-2 0-82-16,-5 0-113 15,-9 0-303-15,-10 3-595 0</inkml:trace>
  <inkml:trace contextRef="#ctx0" brushRef="#br0" timeOffset="-213803.04">11513 5770 1438 0,'0'0'301'16,"0"0"-97"-16,0 0-86 15,0 0-63-15,0 0-35 16,91 9-20-16,-49-9-202 0,-3 0-366 15</inkml:trace>
  <inkml:trace contextRef="#ctx0" brushRef="#br0" timeOffset="-208066.34">12029 5451 967 0,'0'0'334'16,"0"0"-129"-16,0 0 5 0,0 0-60 15,0 0-44-15,0 0-5 16,48 0-4-16,-15 0-35 15,7 0-30-15,5 0-5 16,1 0 0-16,2 1-14 16,-5 2-4-16,0 1-8 15,-4 0 5-15,-5-2-6 16,-7 1 0-16,-6-1 0 16,-10 0-49-16,-8 0-53 15,-3-1-73-15,-14-1-140 16,-4 1-326-16</inkml:trace>
  <inkml:trace contextRef="#ctx0" brushRef="#br0" timeOffset="-207753.8">12281 5468 354 0,'0'0'210'0,"0"0"559"15,0 0-589-15,0 0 12 16,0 0 35-16,0 0 0 16,0 0-45-16,-1 7-59 15,-4 4-34-15,-5 8 3 16,-1 4-26-16,-2 6-23 16,1 3-6-16,3 3-20 0,1 0-10 15,1-5-7-15,6-1 0 16,-1-5-8-16,2-7-29 15,0-5-24-15,0-5-36 16,0-3-67-16,2-4-149 16,2 0-295-16,2-5-508 0</inkml:trace>
  <inkml:trace contextRef="#ctx0" brushRef="#br0" timeOffset="-207050.71">12408 5647 608 0,'0'0'792'0,"0"0"-427"15,0 0-185-15,0 0-16 16,0 0-18-16,0 0-8 15,0 0-40-15,-11 49-37 16,3-25-27-16,-1 2-10 16,3-3-6-16,0-3-2 15,0-3-15-15,3-4 5 16,3-3-6-16,0-5-6 16,0-1-11-16,0-4-15 15,0 0-19-15,0 0-5 0,0 0-25 16,0-4 9-16,0-5 5 15,7-5 7-15,-2-2 15 16,1-4 13-16,1 1-34 16,-1-1 13-16,1 2 39 15,-1 3 12-15,-1 4-3 16,0 2 5-16,-2 4 1 16,1 2 9-16,-1 1 2 15,3 2-2-15,-2 0 1 16,2 0-5-16,3 0 13 15,5 0-1-15,2 0 1 16,5 0 15-16,1-3-16 16,-1 3 7-16,2 0-15 0,-3 0-1 15,-3 0 4 1,-4 0 0-16,-2-1 7 0,-7 1 0 16,-1 0 20-16,-3 0 30 15,0 0 8-15,0 0-14 16,0 0-16-16,-3 1-6 15,-7 12 5-15,-8 7-1 16,1 4-1-16,-2 3-12 16,0 3-12-16,8-3-14 15,1-2-5-15,5-4-2 0,4-4-1 16,1-4-16-16,3-5-27 16,12-6-17-16,9-2-32 15,2 0-67-15,13-8-146 16,-6-7-416-16,-6-2-605 15</inkml:trace>
  <inkml:trace contextRef="#ctx0" brushRef="#br0" timeOffset="-206316.34">12811 5641 1147 0,'0'0'482'15,"0"0"-247"-15,0 0-11 16,0 0-22-16,0 0-50 0,0 0-72 16,-54 75-40-16,47-54-15 15,4-2-16-15,1-4-8 16,2-4-1-16,0-4-8 16,11-1 7-16,8-6 1 15,5 0 0-15,6 0-15 16,-2-4 5-16,6-8-9 15,-4-3-2-15,-3-2 7 16,-1 1-11-16,-6-3-3 16,-6 2 14-16,-2 3 14 15,-5 3 10-15,-4 5 2 16,-3 3-4-16,0 3 5 16,0 0 5-16,0 0-2 15,-9 9 4-15,-4 7-1 16,1 5 3-16,1 3-7 0,4-1-3 15,7 1-12-15,0-3 0 16,2-5 0-16,14-6 1 16,6-2 0-16,5-8 5 15,6 0-4-15,3-2-2 16,1-13-5-16,-1-2-7 16,-2-3-8-16,-4-2-4 15,-3-2 1-15,-6-2 8 16,-5 1 6-16,-4 4 9 15,-4 1-1-15,-4 6 1 16,-1 3 1-16,-3 4 7 16,0 3 2-16,0 2 5 15,0 1-6-15,-3 1 1 0,-8 0-4 16,-2 0-4 0,-3 5 5-16,-4 6 1 0,1 2 1 15,-2 3-2-15,0 0 2 16,5 0 3-16,1 1-5 15,6 0-1-15,1 1-4 16,5 0-1-16,3 2 0 16,0-3 0-16,2 3-1 15,13-1 0-15,7-3-6 16,6-4-5-16,8-2-20 16,5-6-12-16,2-2-25 15,11-2-75-15,-8-8-53 0,-13-6-408 16</inkml:trace>
  <inkml:trace contextRef="#ctx0" brushRef="#br0" timeOffset="-205785.07">13455 5399 1152 0,'0'0'643'0,"0"0"-478"0,0 0-6 16,0 0-6-16,0 0-12 16,0 0-30-16,100 39-44 15,-71-3-16-15,-1 21-29 16,-10 28-14-16,-18 24-8 16,-12 9 34-16,-30-1-13 15,-22-12-5-15,-18-19-4 16,-18-12-12-16,-18-14-21 15,-9-21-109-15,29-17-230 16,19-14-653-16</inkml:trace>
  <inkml:trace contextRef="#ctx0" brushRef="#br0" timeOffset="-203967.16">5059 7454 1362 0,'0'0'381'0,"0"0"-261"0,0 0-47 15,0 0-26-15,0 0 41 16,0 0 13-16,86-8-23 15,-44 5-12-15,4 2-6 16,2 1-30-16,1 0-17 16,-4 0-12-16,-6 0-1 15,-6 0-70-15,-10 0-115 16,-9 3-174-16,-8-1-528 0</inkml:trace>
  <inkml:trace contextRef="#ctx0" brushRef="#br0" timeOffset="-203685.8598">5160 7590 1390 0,'0'0'333'0,"0"0"-103"16,0 0-1-16,0 0-13 15,0 0-84-15,0 0-71 16,0 0-2-16,75 0-2 16,-36 0-30-16,4 0-17 15,0 0-10-15,-1 0 1 0,-5 0-2 16,-6 0-5-16,-8 0-70 16,-13 0-89-16,-7 0-338 15,-3 0-668-15</inkml:trace>
  <inkml:trace contextRef="#ctx0" brushRef="#br0" timeOffset="-201286.56">6369 7023 423 0,'0'0'920'0,"0"0"-785"0,0 0 69 16,0 0 27-16,0 0-13 16,0 0-33-16,0 0-43 15,1-44-57-15,-4 44-31 16,-7 0-17-16,-5 3-6 15,-9 12-3-15,-4 11 11 16,-5 8-12-16,0 5 3 16,6 3-18-16,6 1-2 15,6-5-2-15,9-7-8 16,6-6-1-16,0-7-8 16,17-6 3-16,7-5-3 0,4-4-20 15,6-3 6-15,-2 0 2 16,-4-4 0-16,-3-8 1 15,-7-1 11-15,-7 0-2 16,-5-5 10-16,-3 1 0 16,-3-1 0-16,0 3 1 15,-3 0 1-15,-8 4-1 16,-4 5-1-16,-3 3 1 16,-4 3 7-16,1 0-7 15,-4 3-1-15,2 6-1 16,1 2-7-16,3 1-64 15,4 3-151-15,4-2-422 16,4-6-491-16</inkml:trace>
  <inkml:trace contextRef="#ctx0" brushRef="#br0" timeOffset="-200989.63">6020 7487 535 0,'0'0'1027'16,"0"0"-749"-16,0 0-175 15,0 0-39-15,0 0 1 16,0 0 14-16,92-8 13 0,-43 5-17 15,5 0-17 1,10 0-24-16,0 0-25 0,-1 3-9 16,-2-3-51-16,-9 3-182 15,-16 0-315-15,-15 0-457 0</inkml:trace>
  <inkml:trace contextRef="#ctx0" brushRef="#br0" timeOffset="-200489.3298">6240 7664 519 0,'0'0'713'15,"0"0"-385"-15,0 0-133 16,0 0-9-16,0 0-15 16,0 0-13-16,0 0-38 15,6 14-40-15,-6 4-25 16,0 8-10-16,-9 4-14 16,-10 3-1-16,1-4 3 15,-6-3-2-15,0-9 0 0,-4-3-2 16,6-7-14-1,-2-6-8-15,9-1 2 0,2 0-9 16,5-8-1-16,5-9-15 16,3-4 0-16,0-6-1 15,18-2 1-15,6 0-4 16,7 5-12-16,6 6-1 16,-1 5 12-16,0 9 15 15,-3 4 6-15,-3 1 0 16,-5 18 2-16,-7 7 14 15,-5 11 9-15,-10 5 8 16,-3 7-6-16,-7-5-15 16,-22-2-12-16,-12-7-17 0,-32-8-72 15,7-10-226 1,3-12-644-16</inkml:trace>
  <inkml:trace contextRef="#ctx0" brushRef="#br0" timeOffset="-199126.46">7097 6838 747 0,'0'0'798'0,"0"0"-641"16,0 0 28-16,0 0-41 0,0 0 35 16,-87 145-11-16,38-9-52 15,0 19-39-15,15-2-28 16,20-23-22-16,14-31-19 15,0-23-8-15,15-21-16 16,4-19-21-16,26-9-48 16,-2-7-145-16,1-11-399 0</inkml:trace>
  <inkml:trace contextRef="#ctx0" brushRef="#br0" timeOffset="-177827.62">20726 4219 2 0,'0'0'91'0,"0"0"421"0,0 0-414 16,0 0-55-16,1 1 31 15,1-1 11-15,-1 0-16 16,-1 0-38-16,0 0-7 16,2 0 7-16,-2 0-5 15,0 0-2-15,0 0 1 16,0 0-1-16,0 0-8 16,1 0 2-16,-1 0-17 0,0 0 14 15,0 0 6-15,0 0 8 16,0 0 10-16,0 0-2 15,0 0 0-15,0-1 1 16,0-1-9-16,2 1-9 16,-2 0 1-16,1 0-7 15,-1-1-13-15,0 0 12 16,2 1-4-16,-2 1 4 16,0-2 6-16,0 2-4 15,0 0-1-15,0 0 4 16,0 0 6-16,0 0 3 15,0 0 13-15,0 0 4 16,0 0 9-16,0 0 1 0,0 0-16 16,0 0-12-16,0 0-7 15,0 0 0-15,0 0-13 16,0 0-5-16,0 2 1 16,0 5 33-16,0 1 48 15,-5 4-17-15,2 1-14 16,-1 1-17-16,1 1 1 15,-2 0-2-15,0 3-12 16,1-1 9-16,1 0-9 16,0 1-10-16,0-2-1 15,-1 2 2-15,1-1-10 0,0 1 4 16,-2-1 7-16,1 0-4 16,0 1-9-1,-1-1 1-15,0 2 11 0,2 0-4 16,-1 1-9-16,1-2 2 15,0 1 4-15,0-4-6 16,-1-1 1-16,2-2 1 16,2-1-1-16,-1 0 6 15,1 3-6-15,-2 2 1 16,1 1-1-16,-2 2 0 16,1 0 8-16,-1 0-7 15,0-3-1-15,0 0 6 0,2-4-6 16,-1-1 0-16,0-1 0 15,-2 0 0-15,1 2 0 16,2-2 1-16,-2 0-1 16,0 2 1-16,1-2-1 15,-1 0 1-15,2-2-1 16,-1-2 0-16,2-1 0 16,-1 1 0-16,-1-2 1 15,2-3 5-15,-1 0-7 16,1 0 1-16,0-1-1 15,0 0 0-15,0 0 1 16,0 0 0-16,0 0 0 16,0 0-1-16,0 0 0 0,0 0-6 15,0 0-8 1,0 0-9-16,0 0-28 0,0-5-53 16,7-6-72-16,2-5-350 15</inkml:trace>
  <inkml:trace contextRef="#ctx0" brushRef="#br0" timeOffset="-175650.01">20776 6268 104 0,'0'0'0'0,"0"0"0"0,0 0 268 16,0 0-15-16,0 0-97 16,0 0-32-16,0 0-10 15,8-24 8-15,-8 21-8 16,0 2-11-16,0-1-15 15,0 2-8-15,0 0-13 16,0 0 2-16,0 0 12 16,0 0 1-16,0 0-19 15,-3 0-12-15,0 0 2 16,-3 0 17-16,2 6-9 16,-4 0-4-16,2 1-1 15,0 0-11-15,-1-1-13 0,2 2 5 16,2 1-6-16,0 3 0 15,-1 2-2-15,1 4 12 16,0 2-5 0,-1 2-20-16,1 0 1 0,-1 2 2 15,3 0-1-15,-4 0 3 16,2 1-5-16,-1 1 3 16,-1-2-10-16,1-2-1 15,-1 1 4-15,0-4-5 16,2 2-5-16,0-2-2 15,1-1 7-15,0-2-1 16,1-1-5-16,-1 0 0 16,2-1 5-16,0-3-5 0,0 1-1 15,0-2 0-15,0 0 6 16,0-1-6-16,0 1 0 16,0-3 0-16,0 4 0 15,0-2 0-15,0 0 1 16,0-2-1-16,-1-1 0 15,1 1 1-15,0-3-1 16,-2 2 0-16,2-2 0 16,-1 3 0-16,1-1 1 15,-2 1-1-15,2 2-1 16,0-1 1-16,0 1 0 16,0-4-1-16,0-1 1 0,0-1-2 15,0-2 1-15,0-1-6 16,0 0-17-16,0 0-16 15,0 0-21-15,0-13-63 16,3-3-132 0,2-1-490-16</inkml:trace>
  <inkml:trace contextRef="#ctx0" brushRef="#br0" timeOffset="-173299.57">20775 6813 46 0,'0'0'587'15,"0"0"-480"-15,0 0-71 16,0 0 19-16,0 0 14 15,0 0 63-15,0 0-2 16,0-13-35-16,0 13 4 16,0 0-9-16,0 0-7 15,0 0-11-15,0 0-6 16,0 0-12-16,0 0-16 16,0 0-19-16,-3 0 4 0,0 0 15 15,2 0-1-15,-2 0-15 16,-1 0 3-16,-2 4-3 15,2 2 3-15,-2 2 0 16,-1 2 3-16,-1 1 0 16,1 6-7-16,-1 1 13 15,-1 5-3-15,2 2-3 16,2-2-7-16,1 2 5 16,1 1-5-16,0-2 1 0,0 0 2 15,-1-1 2-15,1-3-7 16,0 0-2-16,-1-2-1 15,1 1-3-15,-1-2-4 16,1 0-1-16,0 0-2 16,-3-2-5-16,3 0 11 15,0 2-11-15,-1-4 0 16,-1 0 10-16,2-2-5 16,0 1-5-16,0-2 1 15,1-2-1-15,-2-1 5 16,3-1-5-16,-1 1 0 15,1-1 5-15,-1-3-5 0,1 4 0 16,-1-5 6 0,1 2-7-16,1-1 0 0,0-2 0 15,0 1 0-15,0-1-1 16,-2 1 0-16,2-1 1 16,0 2-1-16,-1-2 1 15,1 2 0-15,0 0 0 16,-2 0 0-16,1 0 0 15,1 1 0-15,-2 2 0 16,1-2 0-16,-1 2-1 16,1-2-1-16,-1 1 1 15,1 0-5-15,1-1-9 16,-2-1-9-16,2-2 3 16,0 1-4-16,0-2-12 15,0 0-21-15,0 0-79 0,5-10-121 16,5-6-244-16,-1-2-772 15</inkml:trace>
  <inkml:trace contextRef="#ctx0" brushRef="#br0" timeOffset="-162440.18">7428 7240 143 0,'0'0'884'0,"0"0"-723"16,0 0-32-1,0 0 57-15,0 0 33 0,0 0-49 16,2-70-31-16,-1 60-39 15,1 1-19-15,1 1-11 16,1 1-10-16,-1 2-8 16,1-1-10-16,-2 3-8 15,1 1 0-15,-3 1-7 16,0 1 2-16,0 0-2 16,0 0 2-16,0 10-1 15,-3 10 8-15,-6 9-1 16,-3 8-9-16,0 1-7 15,0 0-7-15,3-4-11 0,0-5 0 16,0-3 6 0,2-5-1-16,1-4-5 0,1-6-1 15,4-3-1-15,-1-6-15 16,2 0-26-16,0-2-14 16,0 0-37-16,3 0-81 15,15-6-89-15,-3-5-234 16,1-2-267-16</inkml:trace>
  <inkml:trace contextRef="#ctx0" brushRef="#br0" timeOffset="-162142.8298">7640 7343 192 0,'0'0'770'0,"0"0"-280"15,0 0-368-15,0 0 43 16,0 0-7-16,0 0-33 16,0 0-42-16,16 0-23 15,2-1-4-15,3-3-26 16,7-1-8-16,-1 0-11 0,1 1-9 15,0-2-2 1,3 0-83-16,-3 2-134 0,-7 0-379 0</inkml:trace>
  <inkml:trace contextRef="#ctx0" brushRef="#br0" timeOffset="-160539.51">8495 6939 696 0,'0'0'403'15,"0"0"-227"-15,0 0 17 16,0 0 15-16,0 0-9 16,0 0-43-16,0 0-45 15,-2-26-17-15,-1 26-1 16,-4 0-20-16,1 0-17 16,-5 0-7-16,-3 9-14 15,-3 6-4-15,-1 5 14 0,-1 6-11 16,-1 4-6-16,1 4-6 15,4 1-4-15,9 1-12 16,3-4-5-16,3-3-1 16,0-5 0-16,12-4-1 15,9-5 0-15,0-4-5 16,4-6 5-16,-1-5-5 16,0 0 0-16,-6 0-1 15,-2-3 5-15,-5-3-8 16,-5-4 10-16,-1-2 1 0,-3-2 1 15,-2-2 6 1,0 0-6-16,0-1-1 0,-2 3 0 16,-6 3 0-1,-1 1 1-15,0 5 3 0,-5 3-5 16,2 0-1-16,-4 2 0 16,-2 0-8-16,2 3-1 15,-1 7 4-15,2 1-15 16,3 0-51-16,8 5-106 15,1-5-184-15,3-3-379 0</inkml:trace>
  <inkml:trace contextRef="#ctx0" brushRef="#br0" timeOffset="-160209.77">8860 7209 400 0,'0'0'992'0,"0"0"-662"16,0 0-184-16,0 0 37 15,0 0-6-15,0 0-22 16,0 0-42-16,-83 24-33 0,45-2-11 15,-8 9-24-15,-3 8-1 16,-5 9 4-16,4 0-21 16,5-2-14-16,7-3-12 15,11-10-1-15,10-6-27 16,9-8-69-16,8-13-106 16,5-6-316-16,9 0-370 0</inkml:trace>
  <inkml:trace contextRef="#ctx0" brushRef="#br0" timeOffset="-159659.9">8763 7501 508 0,'0'0'769'15,"0"0"-646"-15,0 0 11 16,0 0 91-16,0 0-46 15,0 0-40-15,0 0-21 0,-71 0-19 16,47 17 2-16,1 6-21 16,-2 3-16-16,3 7-15 15,2 2-14-15,8-1-14 16,6-3-7-16,5-6-13 16,1-5-1-16,6-5-1 15,13-7-5-15,4-6-2 16,4-2 7-16,1 0-12 15,-3-5-12-15,-4-8 7 16,-4 1 9-16,-6-4 9 16,-5 1 1-16,-4-1-1 0,-2 2 6 15,0 0 0 1,-11 3 0-16,-5 2-4 0,2 3 8 16,-3 6-1-16,-1 0-7 15,3 0-2-15,0 5-13 16,6 2-35-16,3-2-150 15,6-2-423-15,0-3-551 0</inkml:trace>
  <inkml:trace contextRef="#ctx0" brushRef="#br0" timeOffset="-159192.1">9035 6902 1260 0,'0'0'267'0,"0"0"-63"16,0 0-20-16,0 0-30 15,0 0-39-15,0 0 18 16,0 88-14-16,10-13-44 16,-2 28-23-16,-5 11-14 15,-3-1-3-15,-3-12-11 16,-18-17-12-16,-2-16-6 16,-1-14-6-16,1-14-51 15,-6-5-65-15,-36 8-198 0,5-8-327 16,-3-4-392-16</inkml:trace>
  <inkml:trace contextRef="#ctx0" brushRef="#br0" timeOffset="-158785.8499">8113 6961 980 0,'0'0'381'0,"0"0"-239"16,0 0 17-16,0 0 17 16,0 0-4-16,0 0-6 15,-3 79-30-15,-6 3-46 16,0 28-13-16,0 8-32 16,5-19-7-16,4-29-3 15,0-26-16-15,8-8-12 0,10 0-7 16,9-2 0-1,11-3-56-15,39-20-112 0,-4-9-173 16,-4-2-484-16</inkml:trace>
  <inkml:trace contextRef="#ctx0" brushRef="#br0" timeOffset="-158144.8">9263 6769 78 0,'0'0'1229'0,"0"0"-1033"15,0 0-8-15,0 0 8 16,0 0-43-16,0 0-51 16,0 0-55-16,0-17-31 15,6 17 2-15,0 8 7 16,3 8 25-16,3 4 14 15,1 3-6-15,2 1-24 16,-1 1-19-16,0-6-8 0,-3-4-1 16,-3-4-5-1,-2-6-1-15,-2-4 0 0,-3-1 0 16,2 0 1-16,2 0 0 16,2-5 4-16,10-12 4 15,1-6-7-15,7-1-2 16,0-4-11-16,1 5-23 15,-4 1-40-15,5 8-67 16,-6 3-173-16,-9 5-453 0</inkml:trace>
  <inkml:trace contextRef="#ctx0" brushRef="#br0" timeOffset="-157707.3199">9699 6924 973 0,'0'0'556'0,"0"0"-452"0,0 0-6 16,0 0-4-16,0 0-1 15,0 0 48-15,0 0-34 16,12 130-33-16,-8-47-10 15,-4 18 7-15,-6 7-3 16,-13-21-7-16,-8-21-33 16,0-24-11-16,-3-4-7 15,-10 5-9-15,-11 0-1 16,-5 2-49-16,-22-3-139 16,15-12-451-16,11-13-875 0</inkml:trace>
  <inkml:trace contextRef="#ctx0" brushRef="#br0" timeOffset="-156701.12">10154 7305 64 0,'0'0'1308'16,"0"0"-1098"-16,0 0-2 16,0 0-25-16,0 0-69 0,0 0-31 15,0 0-5-15,22-2-7 16,12-2-19-16,7 1-24 15,4-1 0-15,4 0-11 32,1 0-9-32,-5 1-2 0,-6 1-6 0,-8 2-1 15,-8 0-22-15,-11 0-54 16,-5 0-61-16,-7-1-97 16,-2-2-318-16,-11-2-596 0</inkml:trace>
  <inkml:trace contextRef="#ctx0" brushRef="#br0" timeOffset="-156482.3898">10418 7023 580 0,'0'0'851'15,"0"0"-533"-15,0 0-179 16,0 0-10-16,0 0 3 15,0 0 14-15,-11 72-42 16,2-29-45-16,-2 8-29 16,0 2-21-16,5-2-9 0,0 3-76 15,0-14-205-15,3-14-604 16</inkml:trace>
  <inkml:trace contextRef="#ctx0" brushRef="#br0" timeOffset="-154413.43">11141 6942 103 0,'0'0'1091'0,"0"0"-930"16,0 0-23-16,0 0 10 16,0 0 29-16,0 0-34 15,0 0-42-15,-10-50-54 16,20 44-32-16,2 2-3 0,5-2-6 15,-1 2-5-15,2 2 11 16,0 2 0-16,-2 0-2 16,-4 2-8-16,-3 9-1 15,-7 6 10-15,-2 5 4 16,0 0 15-16,-11-1-7 16,-1-1-21-16,2-5 14 15,0-5-7-15,4-5-3 0,4-2-5 16,2-3-1-16,0 0 0 15,0 0-7-15,11 0 7 16,3-8 0-16,1 3-2 16,5 0-7-16,-4 2-9 15,2 2 0-15,0 1 9 16,-5 0 8-16,-2 4-5 16,-4 9-1-16,-7 7 7 15,0 4 10-15,-7 2 3 16,-10 1 6-16,-5-4 5 15,-2-5 26-15,-4-5 14 0,5-4-21 16,-5-5-6-16,3-3-19 16,-1-1-5-16,3 0-5 15,3 0-7-15,2-10 6 16,6-1-7-16,2 0-6 16,4-2-3-16,3 2 8 15,0 1-8-15,3 4-13 16,0 3-39-16,0-1-65 15,0 2-134-15,0 2-486 0</inkml:trace>
  <inkml:trace contextRef="#ctx0" brushRef="#br0" timeOffset="-154147.75">11039 7286 1420 0,'0'0'205'16,"0"0"-81"-16,0 0 32 16,0 0-20-16,119 0-42 15,-70-4-41-15,9-4-35 16,3-1-12-16,0 1-6 15,-2 1-27-15,-8 2-86 16,-5 2-170-16,-15 1-228 16,-13 2-550-16</inkml:trace>
  <inkml:trace contextRef="#ctx0" brushRef="#br0" timeOffset="-153647.66">11204 7500 1390 0,'0'0'301'0,"0"0"-159"15,0 0-28 1,0 0 8-16,0 0-24 0,0 0-21 15,0 0 25 1,-25 38-34-16,7-21-22 0,1 1-3 16,-5-2-17-16,-2-2-2 15,0-4 2-15,-1-4-5 16,1-3-7-16,5-3-6 16,5 0-6-16,5 0-2 15,2-9-1-15,7-7 0 16,0-5 0-16,12-6-8 15,9-3 9-15,6 0-9 16,4 1-14-16,6 7-15 16,-3 6 14-16,1 9 12 15,-4 6 10-15,-1 1 1 0,-2 10 1 16,-4 13 0-16,-1 14 0 16,-6 10 24-16,-6 7 2 15,-8 2-12-15,-3-1-7 16,-6-6-7-16,-18-8-1 15,-10-9-76-15,-27-17-172 16,7-10-290-16,6-5-162 0</inkml:trace>
  <inkml:trace contextRef="#ctx0" brushRef="#br0" timeOffset="-151906.78">12143 6743 966 0,'0'0'257'0,"0"0"-103"16,0 0 43-16,0 0-9 15,0 0-15-15,0 0-53 16,-78 86 14-16,33-5-4 16,-3 32-29-16,4 11-28 15,14-6-23-15,18-28 7 16,12-30-17-16,0-18-27 15,15-6-4-15,10 4-9 16,11 0-1-16,10 0 0 16,2-12-1-16,0-8-16 0,-8-9-8 15,-10-5 0 1,-6-3-4-16,-15-3 8 0,-8 0 17 16,-1 0 4-16,-7 0-7 15,-7 0-8-15,-2-2-3 16,5-3-44-16,5-12-145 15,5 5-270-15,1-2-551 0</inkml:trace>
  <inkml:trace contextRef="#ctx0" brushRef="#br0" timeOffset="-142336.09">12353 6987 1305 0,'0'0'198'0,"0"0"-98"16,0 0 78-16,0 0 15 0,0 0-33 15,0 0-51-15,0-20-38 16,0 20-28-16,0 7-10 16,-5 12 27-16,-2 6-2 15,-5 5-14-15,-3 3-18 16,2 0-6-16,-1 0-11 15,2-3-2-15,-1-4 0 16,4-4-6-16,3-4-1 16,-1-7-1-16,4-2 0 15,3-4-35-15,0-3-14 16,0-1-29-16,0-1-66 0,8 0-40 16,4-3-139-1,-1-5-315-15</inkml:trace>
  <inkml:trace contextRef="#ctx0" brushRef="#br0" timeOffset="-142085.9499">12474 7203 854 0,'0'0'648'0,"0"0"-554"0,0 0 5 16,0 0-7 0,0 0 3-16,0 0 27 0,0 0-39 15,100-8-49-15,-66 2-22 16,2-1-12-16,-8 0-44 16,5-4-124-16,-11 1-229 15,-5 0-912-15</inkml:trace>
  <inkml:trace contextRef="#ctx0" brushRef="#br0" timeOffset="-141256.87">13145 6838 48 0,'0'0'760'0,"0"0"-205"16,0 0-449-16,0 0 12 16,0 0 57-16,0 0-16 15,0 0-34-15,57-21-27 16,-38 21-30-16,-1 0-3 16,-1 0-4-16,-6 5-18 0,-6 10-14 15,-5 4 7-15,0 7 4 16,-9 3-6-16,-7-1-22 15,-1-2 2-15,1-6-8 16,4-5-5-16,0-5 6 16,4-2-5-16,2-6 4 15,5-2-6-15,1 0-1 16,0 0-21-16,0 0-6 16,3 0 14-16,7-5 1 15,7 0 0-15,1 0-20 16,3-1 5-16,-1 2 6 15,0 4 8-15,-2 0 8 16,-5 0 5-16,-3 0-8 0,-5 11 1 16,-5 5 8-16,0 3 11 15,-2 4 12-15,-11 0 3 16,-2 0-5-16,-4-2 1 16,2-5 1-16,-2-3-8 15,0-3-7-15,2-3 0 16,-2-3-7-16,5-2 0 15,1-2-1-15,3 0-5 16,2 0-44-16,2-8-96 16,-1-4-130-16,2-2-434 0</inkml:trace>
  <inkml:trace contextRef="#ctx0" brushRef="#br0" timeOffset="-140803.18">13150 7393 110 0,'0'0'1292'16,"0"0"-1063"-16,0 0-27 15,0 0-51-15,0 0-41 16,0 0-23-16,0 0 5 16,89-15-38-16,-44 7-28 15,1-1-13-15,6 2-4 16,-2-1-3-16,-4 3 0 16,-6-1-5-16,-6 2-1 15,-7 1-30-15,-10 3-63 0,-13 0-111 16,-4 0-334-16,0 0-637 0</inkml:trace>
  <inkml:trace contextRef="#ctx0" brushRef="#br0" timeOffset="-140146.6">13306 7550 127 0,'0'0'575'0,"0"0"96"15,0 0-541-15,0 0 37 16,0 0-8-16,0 0-37 16,0 0-5-16,11-14-36 0,2 9-31 15,4 1-18-15,-3 2-10 16,0 1 1-16,-1 1 0 15,-2 0 1-15,-4 4 6 16,-2 7-10-16,-3 6-5 16,-2 4 4-16,0 1-1 15,-4-2-10-15,-3-3-7 16,-1-4 5-16,2-5 0 16,2-4-4-16,4-1-2 15,0-3 0-15,0 0-19 16,6 0 13-16,6-3 6 15,4-2-6-15,-1 1-5 16,1 1-3-16,-2 2 8 0,-1 1 5 16,-4 0 0-16,-3 0-1 15,-6 6-4-15,0 7 6 16,0 2 11-16,-13 5-1 16,-4 2 0-16,-2 1-8 15,-2-3 5-15,0-5-6 16,-1-2-1-16,7-6-34 15,0-4-110-15,8-3-123 16,4-9-354-16,1-6-673 0</inkml:trace>
  <inkml:trace contextRef="#ctx0" brushRef="#br0" timeOffset="-139865.23">13792 7018 666 0,'0'0'743'0,"0"0"-496"16,0 0-135-16,0 0-2 16,0 0 42-16,0 0 17 15,27 82-40-15,-19-21-46 16,-4 20-25-16,-4 15-20 15,-7 5-12-15,-14-16-11 0,-3-22-5 16,5-22-4-16,-7-2-6 16,-8 0-33-16,-5 2-93 15,-28 2-125 1,12-11-120-16,6-14-285 0</inkml:trace>
  <inkml:trace contextRef="#ctx0" brushRef="#br0" timeOffset="-139490.24">12960 6952 529 0,'0'0'652'0,"0"0"-389"16,0 0-122-16,0 0 50 15,0 0-31-15,-46 88-15 16,41-5-40-16,5 26-36 15,11 6-7-15,7-19 8 16,4-26-17-16,-5-28-11 16,3-7-19-16,6 0-23 0,5-1-53 15,21-10-142-15,-7-11-165 16,-6-10-583-16</inkml:trace>
  <inkml:trace contextRef="#ctx0" brushRef="#br0" timeOffset="-138895.02">14075 6743 584 0,'0'0'635'0,"0"0"-498"16,0 0 9-16,0 0 37 15,0 0-30-15,0 0-52 16,0 0-18-16,0 37-3 15,0-6-20-15,0 6-9 16,0 2 3-16,0 1-8 16,0-6-10-16,0-8-16 15,0-7-9-15,0-7-10 16,0-10 1-16,4-2-1 16,4 0 11-16,5-15-2 0,2-7-9 15,9-6-1 1,1-5-1-16,2-3-26 0,1 0-22 15,-1 4-26-15,0 6-40 16,-6 8-111-16,-5 8-354 0</inkml:trace>
  <inkml:trace contextRef="#ctx0" brushRef="#br0" timeOffset="-138223.13">14416 6543 918 0,'0'0'498'15,"0"0"-418"-15,0 0 5 16,0 0 8-16,0 0-9 15,0 0-8-15,0 0 72 16,26 95-26-16,-16-12-54 16,0 30-8-16,-4 14 17 0,-6 1-3 15,-1-8-4-15,-23-17-17 16,-12-7-24-16,-10-8-11 16,3-17-11-16,1-16-6 15,3-16 5-15,2-4-5 16,-7 0-1-16,-6 1-16 15,-1-6-1-15,6-8 5 16,11-12 2-16,9-4-24 16,9-6-49-16,8 0-61 15,6-6-79-15,2-13-154 16,3 1-243-16,8 0-412 0</inkml:trace>
  <inkml:trace contextRef="#ctx0" brushRef="#br0" timeOffset="-137723.04">14761 7093 988 0,'0'0'632'16,"0"0"-505"-16,0 0 18 0,0 0-26 15,0 0-5-15,0 0-31 16,0 0-24-16,104-52-33 16,-71 46-15-16,-2 4-11 15,1 0 0-15,-6 2-28 16,-3 0-103-16,-5 10-114 16,-8 0-346-16</inkml:trace>
  <inkml:trace contextRef="#ctx0" brushRef="#br0" timeOffset="-137487.5">14780 7267 1467 0,'0'0'288'16,"0"0"-121"-16,0 0-47 15,0 0-26-15,0 0-45 16,0 0-29-16,0 0-20 16,108-9-46-16,-64 2-169 15,-8 2-299-15,-6-1-716 0</inkml:trace>
  <inkml:trace contextRef="#ctx0" brushRef="#br0" timeOffset="-134331.74">15528 6931 48 0,'0'0'944'0,"0"0"-729"15,0 0-66-15,0 0 33 16,0 0 44-16,0 0-24 16,0 0-41-16,0-25-49 15,0 25-22-15,-5 0-18 16,-5 8-15-16,-8 10-3 15,-3 7-7-15,-3 10-6 0,0 4-10 16,3 0-9-16,5 1-4 16,3-1-4-16,7-5-13 15,4-5 0-15,2-5-1 16,5-6 0-16,14-5-1 16,5-5 1-16,3-5 0 15,3-3 7-15,0 0-7 16,-1-8-2-16,-3-9 1 15,-6-5-1-15,-1-9-4 16,-5-2 6-16,-3-7-2 16,-1-4-5-16,-6 2 5 15,-2 4-4-15,-2 5 5 16,0 10 0-16,-5 7-14 0,-8 7-33 16,-20 2-49-16,4 5-221 15,-3 0-687-15</inkml:trace>
  <inkml:trace contextRef="#ctx0" brushRef="#br0" timeOffset="-132298.49">1296 8913 1283 0,'0'0'185'0,"0"0"-44"16,0 0-36-1,-103 36-5-15,70-2 0 0,-1 9 4 16,4 5-25-16,5 5-14 15,7-2-27-15,12-1-11 16,6-7-18-16,3-11-9 16,15-9-6-16,6-8 5 15,4-9-20-15,2-6-19 16,3 0-2-16,-2-5-7 16,-4-8-15-16,-2 0 4 15,-7-4 17-15,-7-1 35 16,-5-2 7-16,-6 0 1 0,0 1-1 15,0-2 2 1,-11 5 0-16,-2 2 6 0,-1 2 11 16,1 5 5-16,-2 4 11 15,6 3-3-15,-3 0-14 16,5 0 3-16,2 0-8 16,2 2 0-16,3 1-5 15,0 1 4-15,0-1-11 16,9 0 0-16,12-3 0 15,7 0 15-15,8 0-4 16,3-6-11-16,4-5 0 16,-1-1-6-16,-5-1 6 15,-5 0 0-15,-7 1-1 0,-6 1 1 16,-7 3 7-16,-7 2 13 16,-2 3 13-16,-3 2 24 15,0 1-9-15,0 0 8 16,0 0-10-16,0 0-18 15,-6 10-10-15,-5 6 5 16,-2 5-5-16,1 5 5 16,3 2-3-16,0-1-8 15,6-3-10-15,3-3-2 16,0-4-2-16,0-4 2 16,6-5-15-16,6-2-32 15,0-5-47-15,4-1-33 16,4 0-42-16,-1-5-210 0,-3-5-277 15</inkml:trace>
  <inkml:trace contextRef="#ctx0" brushRef="#br0" timeOffset="-132048.18">1742 9083 95 0,'0'0'900'16,"0"0"-355"-16,0 0-375 15,0 0 39-15,0 0-15 16,0 0-47-16,0 0-45 16,0 16-36-16,-7 7-10 15,1 2-25-15,-3 4-29 16,1-1 1-16,3-4-3 16,0-2-27-16,2-8-77 0,3-6-110 15,0-8-94-15,0 0-298 16,0-4-388-16</inkml:trace>
  <inkml:trace contextRef="#ctx0" brushRef="#br0" timeOffset="-131875.81">1809 8842 307 0,'0'0'870'0,"0"0"-578"0,0 0-111 16,0 0-33-1,0 0-60-15,0 0-30 0,0 0-39 16,8-25-19-16,-4 25-43 16,-1 5-246-16,-1 2-550 0</inkml:trace>
  <inkml:trace contextRef="#ctx0" brushRef="#br0" timeOffset="-131172.63">1963 9093 209 0,'0'0'172'0,"0"0"571"16,0 0-581-16,0 0 47 16,0 0 0-16,0 0-33 0,0 0-53 15,15-44-46-15,-15 44-35 16,0 0-10-16,0 0-23 16,0 11 1-16,0 7 63 15,0 7-8-15,-3 3-36 16,-3 2-2-16,-5-1-9 15,1-5 7-15,1-7-13 16,0-4 17-16,6-7-3 16,-4-5-7-16,4-1-3 15,3 0-16-15,-2-6-4 16,2-8-21-16,0-4-5 16,0-5 15-16,8-3-1 0,10-1 2 15,2 1-8-15,6 4 12 16,-2 4 4-16,6 3 5 15,-5 7 0-15,2 2-1 16,-8 6-6-16,-5 0 0 16,-5 8 7-16,-5 13 1 15,-4 5 27-15,0 6 4 16,0 0-11-16,-4 1-20 16,-2-5 1-16,0-8-1 15,1-4-62-15,2-7-155 16,0-5-271-16,3-4-100 0</inkml:trace>
  <inkml:trace contextRef="#ctx0" brushRef="#br0" timeOffset="-130921.57">2336 9074 1107 0,'0'0'520'16,"0"0"-295"-16,0 0 3 0,0 0-76 16,0 0-20-16,0 0-56 15,0 0-26-15,-27 80-29 16,15-53-11-16,2-1-9 0,4-4-1 31,0-3-44-31,1-4-90 0,4-7-136 0,-1-8-118 16,2 0-243-16,0-2-404 0</inkml:trace>
  <inkml:trace contextRef="#ctx0" brushRef="#br0" timeOffset="-130546.5">2436 8787 995 0,'0'0'271'0,"0"0"-47"16,0 0 20-16,0 0-26 0,0 0-40 16,0 0-67-16,0 0-56 15,0-14-55-15,0 14-5 16,0 0-11-16,0 4 16 16,-3 1 8-16,0 1-8 15,3-3-1-15,0-1-5 16,0-2-2-16,0 0 8 15,0 0 0-15,0 0 0 16,0 0-1-16,0 0 0 16,0 0 1-16,0 0 4 15,0 0 5-15,0 0 3 16,0 0 3-16,0 0-2 0,0 0-13 16,0 0 0-16,0 0-20 15,-3 0-110-15,-2 6-410 16,-3 0-491-16</inkml:trace>
  <inkml:trace contextRef="#ctx0" brushRef="#br0" timeOffset="-125287.29">2057 9691 39 0,'0'0'251'0,"0"0"594"16,0 0-694-16,0 0 0 0,0 0 49 15,0 0 0-15,0 0-58 16,-48-28-39-16,35 28 6 16,-5 8-16-16,0 7-3 15,-1 3-24-15,-2 1-11 16,7 4-27-16,5-2-12 16,2 1 3-16,7-2-19 15,0-3-1-15,9-2 0 16,7-4-9-16,2-4 8 15,6-2-7-15,-3-4 3 16,0-1-3-16,-6 0 0 0,-2 0-1 16,-5 0 8-16,-5 0 2 15,-2-1 13-15,-1 1-4 16,0 0 0-16,0 0 0 16,0 0-9-16,0 0-2 15,0 0-14-15,0 0-41 16,0 0-72-16,0-3-92 15,2 1-300-15,-1-3-250 0</inkml:trace>
  <inkml:trace contextRef="#ctx0" brushRef="#br0" timeOffset="-124443.49">2206 9694 355 0,'0'0'895'0,"0"0"-523"15,0 0-130-15,0 0-6 16,0 0-50-16,0 0-48 16,0 0-54-16,-46 69-36 15,34-42-21-15,0 1-8 16,2-4-13-16,2-2-4 16,2-8-2-16,6-6-12 15,0-4-34-15,0-4-43 16,0 0-48-16,0 0 21 15,12-9 12-15,0-8-13 0,3-3 19 16,-3-5 34-16,0 2 37 16,-3 0 16-16,-3 0 11 15,-2 5 6-15,-2 3 6 16,-2 2 7-16,0 5 32 16,0 3 1-16,0 3 0 15,0 0-4-15,0 2-12 16,0 0-7-16,0 0 4 15,0 0-5-15,0 0-16 16,0 0-12-16,7 0-8 16,2 0 8-16,9-3 8 15,3-1 6-15,6 0-4 16,1-1-10-16,-1-2-1 0,1 2 0 16,-8 0 1-16,-4 1-1 15,-5 3 1-15,-7-1 9 16,-4 2 30-16,0 0 44 15,0 0 14-15,-4 3-39 16,-10 8-6-16,-2 6-26 16,1 6-3-16,-3-1-8 15,9 2-1-15,1-4-8 16,4-2-6-16,4-6 0 16,0-3-9-16,9-5-5 15,12-3 14-15,6-1-1 16,7 0-7-16,5-5-6 15,0-7-12-15,-2-2 2 0,2-1-6 16,-5-4-3-16,-10 1-2 16,-2 0 7-16,-11 1 28 15,-1 0 0-15,-10 2 16 16,0 3 3-16,0 4 14 16,-7 2 13-16,-7 4-9 15,-3 2-7-15,-3 2-15 16,-5 12 12-16,-2 6 2 15,0 4-17-15,7 1-1 16,4 3-11-16,10-2-1 16,6-1-5-16,0-4-4 15,12-4-13-15,9-7-35 16,9-6-26-16,3-4-47 0,4-4-65 16,20-19-178-1,-11-2-231-15,-6 1-202 0</inkml:trace>
  <inkml:trace contextRef="#ctx0" brushRef="#br0" timeOffset="-124021.66">2977 9475 150 0,'0'0'1153'0,"0"0"-919"16,0 0 39-16,0 0-7 16,0 0-48-16,0 0-64 15,0 0-72-15,0 4-39 16,-7 25 6-16,-2 9-7 15,-3 6-31-15,2 2 4 16,1 1-7-16,1-7 3 16,1-3-11-16,0-7 0 0,2-7 0 15,2-10-14-15,3-4-29 16,0-8-15-16,0-1 5 16,0 0 11-16,0-5 6 15,0-11 1-15,0-2-4 16,3-5 12-16,0-1 11 15,-3 2 15-15,0 1-5 16,-3 3 5-16,-9 5-13 16,-6 6 1-16,-3 3 12 15,-1 4 1-15,-5 0 30 16,3 12 7-16,-1 5-2 16,5 2-15-16,4 0-13 15,7 1 2-15,9-3-9 16,0-3-12-16,9-6 2 0,18-3-17 15,6-5-31-15,4 0-62 16,15-7-185-16,-11-5-235 16,-10 0-290-16</inkml:trace>
  <inkml:trace contextRef="#ctx0" brushRef="#br0" timeOffset="-123818.08">3082 9671 861 0,'0'0'684'16,"0"0"-455"-16,0 0-21 16,0 0-22-16,0 0-50 15,0 0-57-15,0 0-32 0,-25 52-22 16,14-26-25-16,-2-2-1 16,5-1-106-16,2-4-154 15,2-5-255-15,1-8-43 0</inkml:trace>
  <inkml:trace contextRef="#ctx0" brushRef="#br0" timeOffset="-123646.19">3222 9503 1395 0,'0'0'349'0,"0"0"-152"0,0 0-111 16,0 0-55-16,0 0-31 15,0 0-33-15,0 0-122 16,18-8-162-16,-8 8-182 0</inkml:trace>
  <inkml:trace contextRef="#ctx0" brushRef="#br0" timeOffset="-123427.28">3476 9341 1182 0,'0'0'370'0,"0"0"-75"16,0 0-76-16,0 0-66 16,0 0-22-16,-69 105-45 0,47-56-48 15,1 5-17-15,1-3-12 16,4-6-8-16,1-6 5 16,3-6-6-16,2-8-55 15,2-7-67-15,-2-9-95 16,4-5-143-16,3-4-272 0</inkml:trace>
  <inkml:trace contextRef="#ctx0" brushRef="#br0" timeOffset="-123239.84">3240 9610 143 0,'0'0'621'0,"0"0"-81"15,0 0-408-15,0 0 28 0,0 0-8 16,0 0-35-16,0 0-62 16,88-3-55-16,-46-7 0 15,-8 1-220-15,-3-1-478 0</inkml:trace>
  <inkml:trace contextRef="#ctx0" brushRef="#br0" timeOffset="-122957.9">3416 9793 1300 0,'0'0'327'15,"0"0"-120"-15,0 0-69 16,0 0 7-16,0 0-27 16,0 0-50-16,0 0-36 15,30 0-15-15,-8 0-16 16,1-2-1-16,8-3-66 16,14-8-127-16,-9 1-296 0,-8 1-446 0</inkml:trace>
  <inkml:trace contextRef="#ctx0" brushRef="#br0" timeOffset="-122301.48">3758 9617 1386 0,'0'0'303'0,"0"0"-128"16,0 0-31-16,0 0-17 16,0 0-26-16,0 0-7 15,0 0-28-15,-39 93-35 0,26-58-19 16,2 0-6-16,-1-2-6 16,5-7 3-16,1-4-3 15,1-9-33-15,2-4-29 16,3-5-27-16,0-4-23 15,0 0 12-15,0-6 3 16,6-10-39-16,2-5-24 16,5-6 30-16,-2-1 24 15,-1-3 55-15,-1-1 30 16,0 2 21-16,0 3 12 16,-2 4 12-16,-2 6 20 15,-4 6-14-15,1 5 4 16,-2 4 46-16,0 2 23 0,0 0-20 15,0 0 6-15,-3 8-17 16,0-1-22-16,3 1-25 16,0 0-13-16,6-3-11 15,9-1 19-15,7-4-1 16,5 0-2-16,7 0-3 16,2-4-12-16,-3-5-1 15,0 1 5-15,-6 1-5 16,-8 2 0-16,-10 0 26 15,-6 3 54-15,-3 2 44 16,0 0-16-16,0 0-44 16,-14 13-23-16,-3 9-1 0,-7 6-11 15,4 6-12-15,1 0-9 16,5-3-9-16,7-3-2 16,7-6-29-16,0-5-30 15,18-10-101-15,24-7-124 16,1-5-283-16,-4-10-395 0</inkml:trace>
  <inkml:trace contextRef="#ctx0" brushRef="#br0" timeOffset="-121707.25">4177 9636 52 0,'0'0'1199'0,"0"0"-899"15,0 0-36-15,0 0-70 0,0 0-19 16,0 0-50-1,-82 48-51-15,74-31-43 0,0 0-17 16,5-3-7-16,3-4-7 16,0-3-8-16,1-6-22 15,14-1-6-15,9 0-6 16,0-11-21-16,7-6-15 16,3-2 31-16,-5-4 3 15,1 1 29-15,-5 0 14 16,-4 5 1-16,-9 6 12 15,-5 4 50-15,-7 6 37 16,0 1-6-16,0 0-35 16,-4 15 0-16,-4 7-19 0,1 6-22 15,2 6-15 1,4-4 4-16,1-3-6 0,0-6 0 16,9-7 0-16,7-8-10 15,10-6 10-15,4 0 0 16,8-15-1-16,1-8-12 15,1-4 12-15,-1-4 0 16,-3-6-17-16,-5-4-3 16,-5-5 6-16,-4-5 15 15,-3-3 0-15,-7 4-12 16,-4 5 4-16,-4 9 8 16,-4 14 18-16,0 7 7 15,0 11-4-15,-12 4-19 16,-6 3 10-16,-7 17-4 15,-3 11 1-15,-4 11 6 0,4 9-13 16,4 5 4-16,6-1-6 16,5-3 0-16,5-3 0 15,4-7-24-15,2-8-23 16,1-9-54-16,-1-8-62 16,-3-7-73-16,0-7-318 15,-1-3-159-15</inkml:trace>
  <inkml:trace contextRef="#ctx0" brushRef="#br0" timeOffset="-121504.08">4443 9673 333 0,'0'0'192'0,"0"0"549"16,0 0-569-16,0 0-21 15,0 0 15-15,0 0-63 16,0 0-34-16,50 24-11 15,-26-22-30-15,6-2-28 16,1 0-41-16,11-10-215 16,-9-5-139-16,-2 2-465 0</inkml:trace>
  <inkml:trace contextRef="#ctx0" brushRef="#br0" timeOffset="-121335.86">4777 9641 82 0,'0'0'282'0,"0"0"681"0,0 0-722 15,0 0 8 1,0 0-34-16,0 0-69 0,-27 82-76 16,21-58-45-16,0 1-12 15,1-6-13-15,-2-1-52 16,-2-5-128-16,2-6-373 16,-1-5-257-16</inkml:trace>
  <inkml:trace contextRef="#ctx0" brushRef="#br0" timeOffset="-121175.57">4811 9591 1324 0,'0'0'309'0,"0"0"-121"16,0 0-104-16,0 0-45 15,0 0-39-15,0 0-60 16,0 0-222-16,10-4-421 0</inkml:trace>
  <inkml:trace contextRef="#ctx0" brushRef="#br0" timeOffset="-120816.19">4811 9591 481 0,'73'27'598'0,"-80"-23"-227"0,2 3-153 15,-2 3-16-15,-1 4-70 16,0 0-24-16,5 2-43 16,1 0-29-16,2-5-23 15,0-2-13-15,0-2 0 16,9-5-19-16,6-2 6 16,4 0 1-16,5-5 2 15,3-8-29-15,1-1 16 16,-1-4-5-16,-3 0 12 15,-3 0 16-15,-8 2 2 16,-5 4 11-16,-5 5 24 16,-3 3 42-16,0 4 0 15,0 0-10-15,0 0-32 16,-11 7-31-16,1 9-6 0,-2 1-47 16,6 1-86-16,6 1-37 15,0-3-198-15,16-6-130 16,1-7-313-16</inkml:trace>
  <inkml:trace contextRef="#ctx0" brushRef="#br0" timeOffset="-120253.13">5335 9651 41 0,'0'0'62'16,"0"0"1165"-16,0 0-825 16,0 0-103-16,0 0-134 15,0 0-54-15,0 0-63 16,-67 18-23-16,43 2-16 15,3 1-9-15,0 1-8 0,9-1-39 16,2-5-26-16,5-7 44 16,5-2-27-16,0-7-14 15,11 0-8-15,8 0 13 16,5-12-1-16,1-2 29 16,-1-2 31-16,0 1 6 15,-5 2 6-15,-4 2 0 16,-3 1 11-16,-4 5 32 15,-5 2-11-15,-2 1-6 16,-1 2-6-16,0 0-26 16,0 12-23-16,-4 14 23 15,-7 12 17-15,-4 15-5 16,-5 20-11-16,-9 18 7 0,-10 13-7 16,-1-8-1-1,6-24 1-15,2-24 0 0,4-18 6 16,-8-1 2-16,-4-1 34 15,-5-4 34-15,2-11-17 16,0-8 2-16,4-5 11 16,4-5-8-16,4-16-32 15,12-11-27-15,5-4 9 16,11-9-5 0,3-3-9-16,9-1-1 0,15 1 0 15,6 6 0-15,4 9-13 16,1 6-35-16,-1 9-11 0,-1 6-24 15,-8 5-16 1,-5 4-22-16,-10 3-48 0,-7 0-136 16,-3 0-451-16</inkml:trace>
  <inkml:trace contextRef="#ctx0" brushRef="#br0" timeOffset="-119157.55">5365 8767 1255 0,'0'0'388'16,"0"0"-174"-16,0 0 32 16,0 0-83-16,0 0-24 15,-80 66-45-15,39 7-19 16,8 1-18-16,8-4-35 16,16-10-10-16,9-18-12 15,0 2-2-15,17-3-31 16,10-10-44-16,24-17-103 15,-3-9-125-15,-6-5-474 0</inkml:trace>
  <inkml:trace contextRef="#ctx0" brushRef="#br0" timeOffset="-118876.13">5630 8925 575 0,'0'0'1049'16,"0"0"-811"-16,0 0-42 16,0 0-81-16,0 0 10 0,0 0-17 15,-25 84-41-15,17-48-28 16,0 2-18-16,3-3-14 15,-1-2-6-15,3-8-1 16,3-5-40-16,-3-7-88 16,3-11-107-16,-3-2-359 15,3 0-388-15</inkml:trace>
  <inkml:trace contextRef="#ctx0" brushRef="#br0" timeOffset="-118501.3">5614 8858 1323 0,'0'0'277'16,"0"0"-110"-16,0 0-25 16,0 0-14-16,0 0-11 15,0 0-20-15,0 0-32 16,91-2-13-16,-70 20 1 15,1 9-7-15,-2 5-7 16,-1 8-11-16,-4 1-10 16,-5 0-8-16,-8-5-4 15,-2-3-6-15,-2-8-9 16,-17-5-4-16,-5-6 13 0,-4-4-9 16,-2-6-9-16,4-1 3 15,1-3-3-15,9 0 0 16,4 0-13-16,4 0-9 15,4 0-10-15,1-1-21 16,3-2-50-16,0-3-89 16,10 2-180-16,1-4-387 0</inkml:trace>
  <inkml:trace contextRef="#ctx0" brushRef="#br0" timeOffset="-118204.26">5931 8753 613 0,'0'0'947'16,"0"0"-752"-16,0 0-4 16,0 0-54-16,0 0-14 15,0 0 23-15,63 101-44 16,-54-50-24-16,-3 5-28 15,-4 4-14-15,-2-3-12 16,-2 0-23-16,-13-7 5 16,-9-4-5-16,-7-3-1 15,0-8-39-15,-7-5-42 16,-2-6-107-16,6-9-40 0,-2-8-136 16,12-4-173-16,9-3-392 15</inkml:trace>
  <inkml:trace contextRef="#ctx0" brushRef="#br0" timeOffset="-117891.12">6364 9072 1629 0,'0'0'235'0,"0"0"-92"0,0 0-28 16,0 0-8-16,0 0-19 16,0 0-11-16,0 0-33 15,108 0-25-15,-71 0-12 16,3 0-7-16,-4 0-58 15,-5 0-110-15,-7 0-115 16,-10 2-247-16,-11 6-558 0</inkml:trace>
  <inkml:trace contextRef="#ctx0" brushRef="#br0" timeOffset="-117687.25">6412 9233 1207 0,'0'0'672'16,"0"0"-511"-16,0 0 32 15,0 0-27-15,0 0-78 16,0 0-50-16,0 0-23 16,79 21-15-16,-36-21-31 15,-7 0-186-15,-6 0-382 0</inkml:trace>
  <inkml:trace contextRef="#ctx0" brushRef="#br0" timeOffset="-101582">27195 4263 71 0,'0'0'29'0,"0"0"-22"15,0 0 10-15,0 0 482 16,0 0-339-16,39-21-62 15,-35 15-2-15,2 3 1 16,-2-1 15-16,-2 2-3 16,-1-1-9-16,1 2-23 15,-2 1-10-15,0 0 9 0,0 0 5 16,0 0-17-16,-2 0-15 16,-7 0-14-16,-5 4 26 15,-7 6 5-15,-2 5-14 16,-2-1-10-16,0 3-8 15,-1 1 8-15,5-3-17 16,2 0-8-16,3-3-16 16,4-2 9-16,4-3-4 15,2-2-4-15,2-1-1 16,2-3-1-16,2-1-6 16,0 0 5-16,0 0-13 15,0 0 12-15,3 0 2 0,7-3 6 16,3-5-4-1,3-2-2-15,3-1-2 0,4-4-5 16,-1 0-5-16,3-1-6 16,-2-1 0-16,-1 2-1 15,0 1-3-15,-5 2 13 16,-2 2 8-16,-5 5-8 16,-4 1 8-16,-2 3 1 15,-4 1 0-15,0 0-2 16,0 0-11-16,-10 1 13 15,-5 11 4-15,-7 3 14 16,-3 3 3-16,-1 4-2 16,1-2 0-16,2 1-6 0,4-1-11 15,6-6 8-15,1-2-3 16,6-6-6-16,3-2 0 16,1-1 0-16,2-3-1 15,0 0 6-15,0 0-6 16,0 0-4-16,9-4 4 15,8-5 0-15,2-4 0 16,4-2-28-16,-1 1-3 16,-4-1 9-16,-3 5 8 15,-6 4-5-15,-5 2 2 16,-4 4-8-16,0 0-19 16,0 0-121-16,-9 6-334 15,0 1-345-15</inkml:trace>
  <inkml:trace contextRef="#ctx0" brushRef="#br0" timeOffset="-99683.32">27228 6251 65 0,'0'0'20'16,"0"0"-14"-16,0 0 262 16,0 0 48-16,0 0-138 15,0 0-86-15,0 0 14 16,16-33-5-16,-13 28-17 0,0-1-17 31,0 1 8-31,0 0-15 0,0 0 5 0,0-1-20 16,-2 2 0-16,2 1 3 15,-1 0-10-15,0 2 3 32,0-1 13-32,-2 1 6 0,2 1-2 0,-2 0-2 15,0 0 3-15,0 0-8 16,0 0 3-16,0 0-2 16,0 0-17-16,0 0 1 15,-2 1 1-15,-5 9 13 16,-1 2-1-16,-1 2-8 0,-2 1 1 31,0 2-5-31,-1 3-6 0,-1 1 11 0,1 2-8 16,-1 0-1-16,0 2-8 15,3 0-4-15,0 2 0 16,-1 1-6-16,2-1-5 16,-1-1-1-16,2-1 0 15,-1-3-3-15,2-2-4 16,-4 0 7-16,2-4 0 0,2 1 1 15,-3-2-1 1,2-1-9-16,-1 1 1 0,1-1 1 16,-2 2 4-1,1-1 2-15,0 3-7 0,-1-3 5 16,2 0-5-16,1-1 0 16,1-1 0-16,0 0-1 15,2-3 0-15,1-1 0 16,-2 0 0-16,2 2 0 15,-2-1 1-15,1 1 0 16,-1 2 0-16,0-2-1 16,2 0 1-16,0-3 0 15,0 1-1-15,0-2 0 16,1 0 1-16,1-2-1 16,1-1 0-16,-2 0-1 15,2-2 1-15,0-2-1 16,0 1 1-16,0-1 0 0,0 2 0 15,-1-2 1-15,1 0 0 16,0 1 0-16,0-1-1 16,0 0 0-16,0 0-2 15,0 0 1-15,0 0-5 16,0 0-4-16,0 0-11 16,0 0-22-16,0 0-42 15,16-10-94-15,4-6-196 16,-1 1-644-16</inkml:trace>
  <inkml:trace contextRef="#ctx0" brushRef="#br0" timeOffset="-95936.15">27357 11210 198 0,'0'0'698'0,"0"0"-502"16,0 0-84-1,0 0 15-15,0 0 14 0,0 0 4 0,2-3-19 16,-2 3-2-16,0 0-18 16,0 0-22-16,0 0 0 15,-3 6-25-15,-6 3-19 16,-2 1 12-16,-3 3 1 16,-2 2-2-16,0 1-1 31,0 2-22-31,-4 1-11 0,3-1 2 0,1 0-4 15,2-2-6-15,3-3-9 16,2-1 1-16,3-4 0 16,2-3-1-16,3-3 0 0,1-2-2 15,0 0-10 1,0 0-13-16,0 0-2 0,0 0 21 16,5-4 5-16,1-2-11 15,3 0 2-15,0-5 4 16,3 2-3-16,2-4-8 15,2-2 6-15,2-2-1 16,3-2-2-16,-2-1-14 16,1 0 2-16,-3 0 0 15,-3 3 0-15,-1 3 1 16,-5 4 24-16,-2 3 0 16,-2 3 1-16,-2 2 0 15,-2 2 1-15,0 0 0 16,0 0 8-16,-2 0 1 0,-7 7-9 15,-4 3 0-15,-4 4 11 16,-2 3 1-16,-1 3-7 16,1-1 2-16,3-3-7 15,1 0 0-15,6-7-1 16,3-1-15-16,4-4-44 16,2-4-81-16,0 0-148 15,6-1-81-15,2-7-264 0</inkml:trace>
  <inkml:trace contextRef="#ctx0" brushRef="#br0" timeOffset="-91863.22">7243 8785 12 0,'0'0'1275'0,"0"0"-1060"16,0 0-64-16,0 0 21 0,0 0 5 15,0 0-37-15,0 0-35 16,8-67-21-16,-8 64-17 16,1 0-7-16,-1 3-12 15,0 0-15-15,0 0-10 16,0 0-9-16,0 0-1 15,0 3-4-15,0 7 13 16,0 7 5-16,-1 6 0 16,-2 4-12-16,-2 0 4 15,2-1-10-15,3-4-7 16,0-4-1-16,0-6-1 0,5-3-1 16,11-7 0-1,2-2-10-15,7-3 4 0,-1-12 1 16,4-4-3-16,-4-5-1 15,-3-1 4-15,-3 0 4 16,-6 2 2-16,-3 3 0 16,-6 6 2-16,-2 3 8 15,-1 7 1-15,0 1 3 16,0 3 7-16,0 0-10 16,0 3-11-16,-10 14 12 15,-2 8-3-15,0 7 9 16,-1 8-2-16,2 2-10 15,2 0-6-15,2-2 2 16,5-4-2-16,1-7-9 0,1-5-21 16,0-5-30-16,0-7-39 15,0-1-100-15,0-4-168 16,-6-1-349-16</inkml:trace>
  <inkml:trace contextRef="#ctx0" brushRef="#br0" timeOffset="-91535.09">7066 9274 110 0,'0'0'1243'0,"0"0"-972"15,0 0-91-15,0 0-53 16,0 0 22-16,0 0-29 16,0 0-20-16,101-32-12 15,-58 21-33-15,5 0-15 16,0 1-14-16,2 1-11 16,-3 1-14-16,-3 2-1 15,-6 1 0-15,-10 4-48 16,-6-2-93-16,-11 3-77 15,-8 0-308-15,-3 0-680 0</inkml:trace>
  <inkml:trace contextRef="#ctx0" brushRef="#br0" timeOffset="-91003.84">7292 9451 502 0,'0'0'933'0,"0"0"-726"16,0 0-42-16,0 0-23 15,0 0 19-15,0 0-31 16,0 0-34-16,12-4-37 0,-9 11-23 15,-3 8-1 1,0 7-11-16,0 5 6 0,-7 0-12 16,-7-1 5-16,-2-4 6 15,-3-1 2-15,-1-6 5 16,1-3-8-16,-1-6-10 16,4-3-11-16,2-3-5 15,1 0-1-15,4-1-1 16,1-11-18-16,3-3 1 15,2-3 17-15,3-3 0 16,0-2-1-16,4 1 0 16,11 0-6-16,9 3 1 0,1 7-5 15,4 5-7-15,2 4 18 16,-1 3-1-16,4 6 1 16,-4 14 0-16,-6 7 0 15,0 9 6-15,-8 5 8 16,-10 1-4-16,-6 2-9 15,-3-6 0-15,-18-4-1 16,-6-6-32-16,-1-8-52 16,-6-13-126-16,7-6-140 15,7-1-389-15</inkml:trace>
  <inkml:trace contextRef="#ctx0" brushRef="#br0" timeOffset="-90032.55">8040 8763 71 0,'0'0'26'0,"0"0"-7"15,0 0 620-15,0 0-381 16,0 0-90-16,0 0 3 16,0 0 15-16,28-35 18 15,-28 30-29-15,0 4-14 16,0 1-26-16,0 0-2 0,-11 11-38 15,-12 26-27-15,-13 31 0 16,-6 37-8-16,2 17 1 16,7 0-9-16,17-13-13 15,8-33-12-15,8-19-11 16,0-17-5-16,5-6-11 16,11-2 0-16,8-3-5 15,7-5-29-15,3-15-59 0,2-6-41 16,8-6-102-1,-11-11-144-15,-10-1-358 0</inkml:trace>
  <inkml:trace contextRef="#ctx0" brushRef="#br0" timeOffset="-88717.7399">8362 8888 134 0,'0'0'93'0,"0"0"629"0,0 0-444 16,0 0-90-16,0 0 17 15,0 0 3-15,0 0-21 32,7-70-25-32,-7 70-25 0,0 0-17 0,-13 0-38 15,-4 17-26-15,-5 11 1 16,-5 12-2-16,2 6-10 15,1 8-3-15,5-2-17 16,5-3-6-16,5-6-7 0,9-9-6 16,0-9-6-1,5-8-1-15,14-7-8 0,5-8-4 16,4-2-11-16,-1 0-16 16,3-12-1-16,-6-2-14 15,-6-5 18-15,-6 0 24 16,-5-3 11-16,-7 0-4 15,0-1 5-15,0 2 1 16,-7 3 1-16,-2 3 9 16,0 6-4-16,0 1 2 15,3 4 2-15,0 3-3 16,6-1 4-16,-3 2-5 16,3 0-6-16,0 0-6 15,0 0-2-15,6 0 7 16,7 0 0-16,4-3 0 0,4 1 0 15,2-2-7 1,0-2 1-16,1 1 0 0,-2 0 7 16,-4 1 0-16,-3 0 0 15,-4 4 0-15,-7-2 6 16,-1 2-5-16,-3 0 12 16,0 0 2-16,0 8 5 15,-3 7 5-15,-6 10 3 16,0 4-4-16,-1 4-9 15,4 1-13-15,3-4-1 16,1-4-1-16,2-6 0 16,0-5-11-16,5-8-38 0,9-5-33 15,5-2-31-15,3-4-101 16,11-21-146-16,-8 1-215 16,0 0-84-16</inkml:trace>
  <inkml:trace contextRef="#ctx0" brushRef="#br0" timeOffset="-88514.66">8708 9000 85 0,'0'0'989'0,"0"0"-702"15,0 0-39-15,0 0-20 16,0 0-26-16,0 0-30 16,0 0-27-16,-5 39-59 15,0-17-44-15,2 3-29 0,0-1-12 16,-2-5-1-1,2-1-55-15,0-7-95 0,-1-8-184 16,-1-3-268-16,1 0-119 16</inkml:trace>
  <inkml:trace contextRef="#ctx0" brushRef="#br0" timeOffset="-88326.59">8763 8809 636 0,'0'0'846'16,"0"0"-613"-16,0 0-20 16,0 0-58-16,0 0-75 0,0 0-45 15,0 0-26 1,33-38-9-16,-33 40-105 0,0 9-230 16,0 0-710-16</inkml:trace>
  <inkml:trace contextRef="#ctx0" brushRef="#br0" timeOffset="-87920.28">8835 8993 1367 0,'0'0'229'16,"0"0"-76"-16,0 0-8 15,1 72-23-15,-1-52 2 0,0-2-48 16,-9-3-25 0,1-2-12-16,0-3 1 0,-1-3-5 15,6-4-14-15,0-2-2 16,3-1-5-16,0 0-14 16,0-4-24-16,1-9 2 15,10-7 22-15,3-4 5 16,3 0-5-16,4-4 1 15,0 3-1-15,0 4 0 16,3 8-11-16,-9 6 11 0,3 7 0 16,-6 0 0-1,-4 1 1-15,-2 15 8 0,-4 4 1 16,1 3-2-16,-3 5-7 16,0 1 6-16,0-4-7 15,0-3-15-15,0-7-65 16,-5-6-60-16,1-5-131 15,-2-4-418-15</inkml:trace>
  <inkml:trace contextRef="#ctx0" brushRef="#br0" timeOffset="-87592.2">9139 9074 550 0,'0'0'632'16,"0"0"-255"-16,0 0-177 16,0 0-45-16,0 0 9 15,0 0-39-15,0 0-36 16,-13 40-17-16,4-19-43 15,0 1-23-15,-1-1-6 16,2-2-45-16,2-3-48 16,3-6-77-16,3-10-98 15,0 0-219-15,0-3-450 0</inkml:trace>
  <inkml:trace contextRef="#ctx0" brushRef="#br0" timeOffset="-87435.9899">9244 8758 500 0,'0'0'885'0,"0"0"-483"16,0 0-118-16,0 0-60 15,0 0-100-15,0 0-48 16,0 0-39-16,0-43-37 16,0 43-6-16,0 4-78 15,0 6-134-15,0 0-459 0</inkml:trace>
  <inkml:trace contextRef="#ctx0" brushRef="#br0" timeOffset="-85722.95">8543 9583 508 0,'0'0'942'0,"0"0"-679"0,0 0-102 16,0 0 37-16,0 0 4 16,0 0-48-16,0 0-55 15,-60-2-35-15,42 29-18 16,-6 6-5-16,7 4-6 15,3 3-23-15,6-2-11 16,8-3-1-16,0-7-9 16,11-6-28-16,11-9-27 15,8-8-33-15,19-5-78 16,-4-3-161-16,-8-7-521 0</inkml:trace>
  <inkml:trace contextRef="#ctx0" brushRef="#br0" timeOffset="-84457.34">8736 9687 849 0,'0'0'659'0,"0"0"-465"16,0 0 0-16,0 0-36 15,0 0-26-15,0 0-11 16,-37 82-53-16,25-55-36 0,3-1-14 16,-1-6-16-16,4-4-2 15,4-6 0-15,1-4-30 16,1-6-38-16,0 0-22 16,1 0-9-16,7-3-12 15,5-10 16-15,-4-3 9 16,0-2 35-16,-2-3 30 15,-2-2 21-15,1 1 0 16,-6 3 18-16,0 1 23 16,0 6 16-16,0 2 10 15,0 4 11-15,0 3-6 16,-3 2-29-16,0 1-15 16,3 0-15-16,0 0 15 15,0 0-9-15,0 0-6 0,0 0-2 16,3 2-1-16,12 0-2 15,3-2-7-15,7 0 12 16,5 0-11-16,3-4-2 16,1-5-6-16,-1 0 5 15,-3 1-9-15,-8 1 9 16,-5 2 1-16,-7 1 1 16,-7 3 9-16,-2 0 8 15,-1 1 38-15,0 0 27 16,-7 0-20-16,-6 13-24 15,-4 7-4-15,1 8-8 16,1 2-11-16,3 3-14 0,6-2-1 16,6-5 0-16,0-6 0 15,3-5-1 1,18-8-8-16,4-6-8 0,6-1-2 16,5-4-15-16,0-12-11 15,0-5 5-15,-3-3-16 16,-5-4 12-16,-6-5 3 15,-5 0 27-15,-7 1 11 16,-7 5 2-16,-3 7 11 16,0 6 23-16,0 5 31 15,-6 6-7-15,-7 3-13 16,-1 0-16-16,-3 7-2 16,-4 12 6-16,6 3-3 15,0 8-15-15,8 0-10 16,5 0-5-16,2-4-1 0,6-5-23 15,13-7-19-15,7-8-14 16,3-6-29-16,6 0-40 16,1-7-50-16,1-9-10 15,-1-4-24-15,-2-5 15 16,-7-4 39-16,0-7 56 16,-6-6 100-16,-2-5 24 15,-2 0 87-15,-3 1 32 16,-3 9 33-16,-2 8 13 15,-6 12-6-15,0 8-17 16,1 3-27-16,-4 6-48 16,0 0-36-16,0 10-24 15,-4 15 2-15,-8 14-5 16,-2 12-10-16,-2 5-9 16,1 2-8-16,0-3 7 0,5-7-8 15,-2-13 0-15,7-8-1 16,2-10-17-16,2-9-10 15,1-6-11-15,0-2-7 16,1-2 0-16,7-13-16 16,2-3-4-16,-2-6 31 15,-4-3 20-15,-1-5 13 16,-3 3 0-16,0 4 2 16,0 6 2-16,-12 7 4 15,-4 5 21-15,-5 7-14 16,-5 0 0-16,1 4 2 0,0 11 12 15,3 6-5-15,5 2-3 16,8 3-8-16,6-1-10 16,3-2-1-16,9-6 0 15,15-7-17-15,3-6-40 16,13-4-53-16,2 0-130 16,8-15-269-16,-11-3 6 15,-7 4-359-15</inkml:trace>
  <inkml:trace contextRef="#ctx0" brushRef="#br0" timeOffset="-84254.14">9618 9645 1028 0,'0'0'342'0,"0"0"-99"15,0 0 11-15,0 0-88 16,0 0-61-16,-18 86-46 15,8-59-36-15,5-5-23 16,-1-2-23-16,3-6-136 16,0-6-339-16,3-6-312 0</inkml:trace>
  <inkml:trace contextRef="#ctx0" brushRef="#br0" timeOffset="-84082.28">9688 9477 29 0,'0'0'995'0,"0"0"-601"0,0 0-132 16,0 0-77-16,0 0-100 15,0 0-60-15,0 0-25 16,9-27-19-16,-3 30-132 16,-1 2-174-16,2 0-301 0</inkml:trace>
  <inkml:trace contextRef="#ctx0" brushRef="#br0" timeOffset="-83847.4899">9910 9374 1045 0,'0'0'504'16,"0"0"-236"-16,0 0-22 0,0 0-41 16,0 0-44-1,0 0-58-15,-50 98-45 0,36-55-34 16,0 0-10-16,3 2-6 15,0-6-8-15,1-4 0 16,4-6-19-16,0-9-33 16,2-5-31-16,2-9-52 15,2-4-91-15,0-2-151 16,0-7-258-16,0-4-359 0</inkml:trace>
  <inkml:trace contextRef="#ctx0" brushRef="#br0" timeOffset="-83675.65">9748 9577 90 0,'0'0'31'0,"0"0"767"0,0 0-508 15,0 0-99-15,0 0-15 16,0 0-3-16,0 0-84 16,37-2-52-16,-17 2-27 15,4 0-10-15,5-4-152 16,-3-4-239-16,-7 0-835 0</inkml:trace>
  <inkml:trace contextRef="#ctx0" brushRef="#br0" timeOffset="-83425.65">9885 9761 446 0,'0'0'1069'16,"0"0"-888"-16,0 0-107 15,0 0-37-15,0 0-1 16,0 0 1-16,0 0-14 16,0 0-13-16,82-9-9 15,-61 6-1-15,5 0-47 16,8-1-96-16,-6-2-137 0,-4 1-387 15</inkml:trace>
  <inkml:trace contextRef="#ctx0" brushRef="#br0" timeOffset="-82831.89">10294 9499 1272 0,'0'0'338'0,"0"0"-163"16,0 0-21-16,0 0-3 15,0 0-7-15,-33 88-36 16,23-57-51-16,-2-2-28 16,6-2-15-16,0-4-14 0,1-6 0 15,2-5-5-15,2-5-41 16,1-5-42-16,0-2-33 15,0 0-29-15,0-6-14 16,4-8 18-16,2-2 61 16,-1-7 56-16,1-2 29 15,3-1 6-15,-5-2 6 16,1 4-1-16,-2 4 42 16,0 6 21-16,-3 4 8 15,1 6 6-15,-1 2-7 16,0 2 1-16,0 0-21 15,0 0-10-15,0 0-10 0,3 0-4 16,3 0-9 0,3 2-1-16,3 1-5 0,4-3-9 15,1 0-5-15,4 0-7 16,-2 0-1-16,1 0 0 16,-4 0-1-16,-4 0 1 15,-3 0 0-15,-5 8 2 16,-4 7 11-16,0 5 6 15,-7 4 2-15,-2 2 4 16,-3-2-1-16,2-2-3 16,2 0-20-16,5-5-1 15,3-6-6-15,0-5-37 16,8-3-61-16,11-3-51 16,14-4-143-16,-5-9-370 15,-1-2-381-15</inkml:trace>
  <inkml:trace contextRef="#ctx0" brushRef="#br0" timeOffset="-82190.63">10615 9521 1029 0,'0'0'402'0,"0"0"-137"16,0 0 9-16,0 0-50 16,0 0-49-16,0 0-71 15,-87 91-46-15,80-62-32 16,-2-5-17-16,9 0-3 15,0-7-6-15,0-5 0 16,0-7-6-16,15-5-17 16,1 0-16-16,7-4-13 0,2-11 0 15,2-3 16-15,-2-4-9 16,-2-1-12-16,-3-3 57 16,-6 1 2-16,1 3-1 15,-8 5 10-15,-4 8 11 16,-3 5 36-16,0 4-2 15,-4 1-13-15,-8 13-18 16,-2 8 6-16,2 4-13 16,2 2-16-16,3 1-1 15,5-3-1-15,2-3 1 16,0-4-1-16,0-6-2 16,13-9-8-16,2-4-2 0,8 0 2 15,3-1 1-15,4-12 7 16,2-3-10-1,-1-3 3-15,-3-4-1 0,-5-3-14 16,2-5 12-16,-4-8 5 16,-3-3-2-16,-5-3 9 15,-2-1 0-15,-1 3 1 16,-5 9 6-16,-2 9 11 16,-3 11 25-16,0 7 2 15,0 7-17-15,-2 0-10 16,-11 8-5-16,-1 14 5 15,-3 8 0-15,0 10-5 16,2 4-11-16,5 2-1 0,1 0-1 16,0-4 0-1,6-3-22-15,0-6-11 0,0-9-9 16,0-7-26-16,1-6-43 16,1-6-36-16,-2-5-67 15,1 0-178-15,-2 0-423 0</inkml:trace>
  <inkml:trace contextRef="#ctx0" brushRef="#br0" timeOffset="-81971.88">10835 9578 64 0,'0'0'942'0,"0"0"-685"0,0 0-67 15,0 0-36 1,0 0 15-16,0 0-24 0,0 0-63 15,47 6-48-15,-22-3-21 16,4-3-13-16,0 0-11 16,3 0-63-16,-4-3-127 15,5-14-94-15,-8 3-240 16,-8 2-220-16</inkml:trace>
  <inkml:trace contextRef="#ctx0" brushRef="#br0" timeOffset="-81831.2">11116 9512 36 0,'0'0'52'16,"0"0"669"-16,0 0-374 15,0 0-69-15,0 0-8 16,0 0-28-16,0 0-62 16,-22 62-75-16,16-39-58 15,0 1-31-15,0-2-16 0,-3-2-21 16,3-7-78-16,-3-9-146 16,1-4-334-16,1 0-675 0</inkml:trace>
  <inkml:trace contextRef="#ctx0" brushRef="#br0" timeOffset="-81674.7899">11135 9413 722 0,'0'0'818'16,"0"0"-643"-16,0 0-84 15,0 0-59-15,0 0-32 0,0 0-69 16,0 0-222-16,11 3-765 15</inkml:trace>
  <inkml:trace contextRef="#ctx0" brushRef="#br0" timeOffset="-81267.9299">11135 9413 1182 0,'75'86'361'15,"-83"-67"-125"-15,-2 4-78 0,3 0-34 16,1 0-9 0,3-2-40-16,0-4-46 0,3-6-18 15,0-2-11-15,0-5-1 16,6-4-15-16,6 0-2 16,4 0-3-16,5-12 9 15,1-3-2-15,2-3-4 16,0-5 6-16,-3-3 5 15,-5 2-1-15,-5 0-1 16,-1 3 9-16,-7 9 10 16,-1 3 10-16,-2 7 24 15,0 2-4-15,0 1-8 16,-9 12-2-16,-3 5 1 16,1 3-15-16,4 2-10 15,0-2-6-15,4-1-9 0,3-5-22 16,0-5-30-1,1-5-32-15,14-3-117 0,15-2-177 16,-2-4-139-16,0-7-131 16</inkml:trace>
  <inkml:trace contextRef="#ctx0" brushRef="#br0" timeOffset="-80752.0399">11550 9516 48 0,'0'0'72'0,"0"0"985"15,0 0-735-15,0 0-27 16,0 0-61-16,0 0-38 15,0 0-36-15,-28-11-72 16,19 24-42-16,0 2-28 0,-1 3-11 16,2 2-6-16,3 0 0 15,2-3-1-15,3-4-17 16,0-5-23-16,0-4-16 16,11-4-4-16,4 0 19 15,3-4 5-15,3-7 14 16,1-3 10-16,-1-2 12 15,0 1 1-15,-6 0 0 16,0 4 8-16,-8 5 21 16,-4 1 29-16,-3 5 2 15,0 0-21-15,0 13-9 16,-12 12 2-16,-3 11-14 16,-1 10-3-16,-5 11-10 0,0 7-5 15,-3 3 1 1,-4 0-1-16,-4-6 7 0,-2-7-8 15,-1-13 0-15,2-12-1 16,0-13 2-16,6-11 6 16,6-5-1-16,5-2 4 15,7-18-10-15,6-7-6 16,3-4 5-16,0-3 1 16,9 2-6-16,8 2 4 15,3 6-5-15,4 6-7 16,0 2-3-16,2 5-9 15,1 0-38-15,-1 1-31 16,2 0-35-16,8-7-89 0,-9 2-312 16,-3-1-619-16</inkml:trace>
  <inkml:trace contextRef="#ctx0" brushRef="#br0" timeOffset="-80361.4099">11883 9317 78 0,'0'0'697'0,"0"0"-203"0,0 0-269 16,0 0 41-16,0 0-37 16,0 0-30-16,0 0-45 15,1 10-60-15,7-8-47 16,5 0-19-16,5 0-16 15,3-2-6-15,7 0-5 16,-1 0-1-16,-3 0-17 16,-1 0-26-16,-7 0-41 15,-9 0-58-15,-4 0-123 0,-3 0-349 16</inkml:trace>
  <inkml:trace contextRef="#ctx0" brushRef="#br0" timeOffset="-80095.73">11917 9495 150 0,'0'0'969'0,"0"0"-679"0,0 0-33 16,0 0-16-1,0 0-28-15,0 0-49 0,0 0-37 16,25 1-57-16,-6-1-42 16,3 0-20-16,-1-3-8 15,0 1-6-15,0 2-60 16,4-1-114-16,-4 1-181 16,-6 0-410-16</inkml:trace>
  <inkml:trace contextRef="#ctx0" brushRef="#br0" timeOffset="-77964.32">12535 9207 568 0,'0'0'990'0,"0"0"-866"0,0 0-74 0,0 0 50 15,0 0 63-15,0 0-3 16,0 0-18-16,-11 40-18 15,-3-2-36-15,-3 10-32 16,-1 1-24-16,2 1-7 16,1-4-1-16,1-8-14 15,3-7-9-15,0-7 0 16,6-12-1-16,2-4-9 16,2-6-18-16,1-2-14 15,0 0-10-15,0-3-1 16,0-12 3-1,3-2 40-15,1-9 9 0,1-5 6 0,0-6 1 16,-1-1-6-16,5-2 10 31,1 3 0-31,2 2 0 0,3 6-1 0,2 5 5 16,-1 3-2-16,5 5-2 16,-2 2-4-16,2 1 7 15,1 3-7-15,3 1-6 0,0 3-1 16,2 3 0-1,-2-1 0-15,-1 4-1 0,-3 0 0 16,-2 0-14-16,-4 0-37 16,0 0-67-16,-1 3-61 15,-4 0-108-15,-3-3-245 16,-4 0-330-16</inkml:trace>
  <inkml:trace contextRef="#ctx0" brushRef="#br0" timeOffset="-77646.05">12450 9371 41 0,'0'0'62'0,"0"0"852"0,0 0-644 16,0 0-62-16,0 0-19 16,0 0-49-16,0 0-27 15,1 8 5-15,22-8-20 16,2 0-53-16,9 0-27 16,2 0-9-16,2-4-9 15,2 0 0-15,-5 1-13 16,-2 2-64-16,-4 1-69 15,-1 0-147-15,-8 0-186 16,-4 4-470-16</inkml:trace>
  <inkml:trace contextRef="#ctx0" brushRef="#br0" timeOffset="-76979.5399">12999 9314 506 0,'0'0'405'0,"0"0"6"0,0 0-166 0,0 0 27 31,0 0-31-31,0 0-41 16,0 0-42-16,-54-11-57 15,35 21-35-15,-2 4-22 16,0 5-9-16,4-1-19 0,4-1-10 15,7-1-6 1,6-1-1-16,0-5-8 0,9-3-3 16,12-4-6-16,6-3-7 15,6 0-15-15,1-4-2 16,2-9-1-16,1-3-6 16,-4-2 1-16,-5-2-7 15,-5-1 20-15,-7 0 20 16,-5 2 14-16,-5 5 1 15,-5 5 13-15,-1 3 24 0,0 3 13 0,0 3 4 32,0 0-29-32,-3 10 2 0,-4 6-8 15,-1 7-5-15,3 2 0 16,4 1-8-16,1-2-4 16,0-3-1-16,11-5 0 15,8-6 0-15,2-7-1 16,9-3-1-16,1 0-5 15,2-10-4-15,0-6-5 16,-2-5-1-16,-4-3-14 16,-3-3 5-16,-5-1 7 15,-4-1 10-15,-3 5 8 16,-5 1 1-16,-2 7 0 16,-4 6 11-16,-1 6 5 15,0 3 5-15,0 1-3 16,-9 0-1-16,-4 8 0 15,-4 10 1-15,1 7-1 0,3 1-6 16,1 4-12-16,7-4 0 16,5-3-9-16,0-6-25 15,0-7-26-15,9-6-69 16,3-4-84-16,-1-8-187 16,-3-8-366-16</inkml:trace>
  <inkml:trace contextRef="#ctx0" brushRef="#br0" timeOffset="-76807.31">13476 9035 1051 0,'0'0'573'0,"0"0"-465"0,0 0-50 16,0 0-24-16,0 0-34 15,0 0-44-15,0 0-234 16,12 34-515-16</inkml:trace>
  <inkml:trace contextRef="#ctx0" brushRef="#br0" timeOffset="-76228.5399">13657 9149 418 0,'0'0'650'0,"0"0"-124"0,0 0-286 16,0 0 12-16,0 0-64 15,0 74-52 1,0-44-47-16,-3 2-37 0,-3-1-16 16,0-1-27-16,0-4-3 15,0-3-6-15,-1-6-1 16,4-6-20-16,0-5-25 16,3-2-30-16,0-4-40 15,0 0-21-15,0-1-59 16,0-9-45-16,4-4 47 15,1-4 69-15,0-3 32 16,-2 1 55-16,-1-5 27 0,-2 4 11 16,0-1 14-1,0 5 40-15,0 4 37 0,0 4 33 16,0 4-8 0,0 3-13-16,0 2-23 0,1-2-29 15,4 2-11-15,2-2-5 16,5 0 6-16,2 1 3 15,3-1-3-15,5-2-10 16,1-1-17-16,1 1-12 16,1-2-1-16,-3-1 5 15,-5 1-4-15,-3 1-1 16,-4 2 8-16,-5 0 16 16,-5 3 46-16,0 0 21 15,0 0-25-15,-12 0-21 16,-2 11-12-16,-3 8 8 15,-2 7-4-15,0 3-11 0,4 2-7 16,0 1-11-16,6-4-9 16,5-4 0-16,4-4-11 15,0-7-42-15,30-4-66 16,-2-5-191-16,0-4-511 0</inkml:trace>
  <inkml:trace contextRef="#ctx0" brushRef="#br0" timeOffset="-75524.53">14079 8719 129 0,'0'0'41'16,"0"0"908"-16,0 0-737 15,0 0-29-15,0 0 6 16,0 0 5-16,0 0-28 0,15-33-65 16,-8 37-12-16,2 14 3 15,6 23-11-15,2 29-9 16,2 32-12-16,-1 13-13 15,-2 3-10-15,-5-12-9 16,-8-16 3-16,-3-17-11 16,0-17-4-16,-3-14-10 15,-12-12-4-15,-7 3-1 16,-8-2 1-16,-6-1 4 16,0-10-6-16,2-5-17 15,4-6-17-15,3-2-17 0,9-2-13 16,5 1-21-1,3-3-73-15,3 4-87 0,4-3-236 16,2-2-267-16</inkml:trace>
  <inkml:trace contextRef="#ctx0" brushRef="#br0" timeOffset="-74204.69">14691 9089 912 0,'0'0'323'0,"0"0"-138"16,0 0 68-16,0 0-3 15,0 0-78-15,0 0-49 16,0 0-34-16,-42 10-22 16,43-9-32-16,19 0-5 15,10-1 7-15,10 0-17 16,8 0-12-16,5 0-2 15,4 0-5-15,0 0 0 16,-5 0 0-16,-6 0 0 16,-10 0 0-16,-11 0 1 0,-10 2-1 15,-6-2 0-15,-7 1-1 16,-2 1-8-16,0-1-63 16,-20 3-126-16,1-1-378 15,-1-2-417-15</inkml:trace>
  <inkml:trace contextRef="#ctx0" brushRef="#br0" timeOffset="-73973.85">14979 8926 780 0,'0'0'747'15,"0"0"-428"-15,0 0-110 16,0 0 1-16,0 0-24 15,0 0-73-15,0 0-44 16,-2 33-12-16,-4 5-10 16,0 8-15-16,-1 10-16 15,-2 2-16-15,0-2-41 16,-3 5-117-16,0-16-437 16,5-13-1137-16</inkml:trace>
  <inkml:trace contextRef="#ctx0" brushRef="#br0" timeOffset="-61210.3">7307 10678 768 0,'0'0'291'0,"0"0"-170"16,0 0 37-16,0 0 42 15,0 0 12-15,0-33-56 16,-1 33-33-16,-2 0-32 15,-3 0-11-15,-5 12-14 16,-1 6 19-16,-1 8-7 16,-2 6-18-16,3 2-29 15,7-2-15-15,5-2-4 0,0-5-5 16,8-7-6-16,11-7 0 16,4-6 1-16,5-5-1 15,4 0-1-15,-3-9 0 16,1-6-1-16,-3-5-6 15,-5-1 7-15,-5-2 0 16,-2 1 0-16,-8 1 0 16,-1 3 1-16,-4 2 12 15,-1 4-5-15,-1 8 2 16,0-2 11-16,0 6 13 16,0 0-5-16,0 0-11 15,-6 6 1-15,-4 13-4 16,-5 5 1-16,3 5 4 0,0 5-2 15,2 2-10-15,2-3-7 16,5-2 0-16,3-4 0 16,0-5-1-16,0-9-18 15,0-4-21-15,0-5-25 16,0-3-27-16,0 1-75 16,-5-2-106-16,-1 0-348 15,-4 0-746-15</inkml:trace>
  <inkml:trace contextRef="#ctx0" brushRef="#br0" timeOffset="-60913.44">7162 11152 1283 0,'0'0'346'0,"0"0"-151"16,0 0-41-16,0 0-25 16,0 0-1-16,0 0-8 15,0 0-35-15,97-23-44 16,-53 11-23-16,2-1-6 0,-3 0-6 16,-1 3-6-1,1 2 0-15,-7 2 0 0,3 4-9 16,-5 2-31-16,6 0-166 15,-10 6-276 1,-9-2-298-16</inkml:trace>
  <inkml:trace contextRef="#ctx0" brushRef="#br0" timeOffset="-60365.9">7343 11341 1205 0,'0'0'292'0,"0"0"-110"15,0 0 10-15,0 0-17 16,0 0-35-16,0 0-34 16,0 0-32-16,27-10-24 15,-24 11-8-15,-3 15 1 16,0 5-6-16,0 4-10 16,-12 5-8-16,-2-3 1 0,-2-3-3 15,-2-5 6-15,2-6 2 16,-2-7 2-16,7-5-14 15,1-1-4-15,3 0-2 16,2-4-7-16,5-10-12 16,0-6-12-16,0-3 18 15,15-4 0-15,3-4-1 16,12 5-8-16,3 3-14 16,2 7 3-16,-2 7 6 15,-3 7 11-15,-6 2 8 16,-5 11-5-16,-5 11 5 15,-7 9 1-15,-7 7 12 16,0 5-11-16,-12 0 8 0,-9-4-9 16,-7-3-34-1,-23-8-180-15,8-8-347 0,3-10-620 0</inkml:trace>
  <inkml:trace contextRef="#ctx0" brushRef="#br0" timeOffset="-59506.01">8196 10440 1061 0,'0'0'484'16,"0"0"-334"-16,0 0 94 15,0 0-3-15,0 0-44 0,-79 47-73 16,27 38-28-16,-3 34-23 16,7 16-17-16,14-6-18 15,22-17-6-15,12-34-14 16,0-19-7-16,9-18-11 15,12-10 0-15,7-2-29 16,9-2-53-16,31-8-67 16,-10-12-161-16,-6-7-400 0</inkml:trace>
  <inkml:trace contextRef="#ctx0" brushRef="#br0" timeOffset="-58738.96">8399 10767 127 0,'0'0'1137'0,"0"0"-892"16,0 0 16-16,0 0 8 16,0 0-67-16,0 0-41 15,0 0-57-15,-67 23-39 16,49 6-20-16,-1 5-15 15,8 4-11-15,4-2-7 16,5-1-6-16,2-8-6 16,3-4 0-16,14-9-6 15,5-5-11-15,5-8-26 16,3-1-17-16,-2 0-17 16,-1-10-1-16,-6-2 0 0,-6-5 9 15,-6 2 32 1,-8-2 10-16,-1-1 27 0,0 0 1 15,0 2 20-15,-6 4 8 16,0 2 5-16,2 2 5 16,1 6 11-16,-1-1-9 15,4 3-11-15,0 0-17 16,0 0-13-16,0 0 0 16,0 0 0-16,10 3 1 15,5 2 7-15,6-1-7 16,4-4 5-16,5 0-6 15,0 0 0-15,-2 0-1 16,-4-2 1-16,-5-4 0 16,-5 2 0-16,-4 1 8 0,-5 0 2 15,-5 2 21-15,0 1 12 16,0 0-8-16,-8 0-13 16,-5 10 0-16,-4 6-2 15,1 6-4-15,2 4-7 16,3-3-7-16,5 0-2 15,6-5 0-15,0-4 0 16,0-4-9-16,11-4-33 16,3-5-41-16,5-1-70 15,7 0-106-15,-4-10-349 16,-3 1-412-16</inkml:trace>
  <inkml:trace contextRef="#ctx0" brushRef="#br0" timeOffset="-58520.26">8862 10877 46 0,'0'0'1213'0,"0"0"-924"15,0 0-27-15,0 0-41 16,0 0-47-16,0 0-31 16,0 0-55-16,-42 72-53 15,35-46-20-15,2-4-15 16,2-2-14-16,0-7-104 15,3-8-136-15,0-5-341 16,0 0-297-16</inkml:trace>
  <inkml:trace contextRef="#ctx0" brushRef="#br0" timeOffset="-58363.81">8933 10699 924 0,'0'0'740'15,"0"0"-503"-15,0 0-54 16,0 0-92-16,0 0-39 16,0 0-45-16,0 0-7 15,8-9-68-15,-5 19-188 16,4 0-564-16</inkml:trace>
  <inkml:trace contextRef="#ctx0" brushRef="#br0" timeOffset="-57973.13">9012 10829 172 0,'0'0'926'0,"0"0"-677"16,0 0 18-16,0 0-10 16,-3 91-33-16,-1-69-47 15,-2-5-41-15,0-1-55 16,0-7-34-16,0-2-5 15,-1-4-14-15,2-2-9 16,2-1-7-16,0 0-10 16,3 0 2-16,0-8-4 15,0-7-10-15,6-4 1 16,9-5-1-16,3 2-8 0,6-4-12 16,0 0 24-1,1 7-1-15,-1 3-5 0,-2 6 3 16,-1 7 3-16,-7 3 5 15,-1 0 1-15,-7 2 0 16,-3 13 0-16,-3 7 11 16,0 4 1-16,0 3-5 15,0-1-6-15,-6-3-1 16,-2-4-68-16,0-12-141 16,2-5-355-16,0-4-603 0</inkml:trace>
  <inkml:trace contextRef="#ctx0" brushRef="#br0" timeOffset="-57504.34">9341 10836 477 0,'0'0'883'16,"0"0"-521"-16,0 0-119 15,0 0-13-15,0 0-42 16,0 0-79-16,0 0-59 16,-9-3-11-16,-5 23-11 15,2 5-7-15,-1 5-9 16,1 1-11-16,5-5-1 15,2-3-10-15,5-7-51 16,0-6-102-16,0-10-180 0,0 0-364 16,5-13-557-16</inkml:trace>
  <inkml:trace contextRef="#ctx0" brushRef="#br0" timeOffset="-57363.08">9412 10633 1387 0,'0'0'498'16,"0"0"-259"-16,0 0-68 0,0 0-87 16,0 0-44-16,0 0-40 15,0 0-12-15,0-18-184 16,0 27-454-16</inkml:trace>
  <inkml:trace contextRef="#ctx0" brushRef="#br0" timeOffset="-56625.62">9092 11369 1085 0,'0'0'356'0,"0"0"-88"0,0 0 7 15,0 0-58-15,0 0-26 16,0 0-65-16,0 0-42 16,-93-20-25-16,63 36-11 15,2 4-8-15,7 2-16 16,3 1-24-16,12 0 0 15,6-3-12-15,6-3-30 16,21-3-34-16,7-5-58 0,23-8-171 16,-9-1-408-1,-8 0-733-15</inkml:trace>
  <inkml:trace contextRef="#ctx0" brushRef="#br0" timeOffset="-55359.81">9296 11375 55 0,'0'0'1282'0,"0"0"-917"16,0 0-168 0,0 0-46-16,0 0-32 0,0 0-18 15,-61 97-35-15,46-66-26 16,4-1-25-16,2-4-14 15,3-4-1-15,2-8-9 16,4-6-58-16,0-4-54 16,0-4-38-16,0 0-40 15,10-4-23-15,1-9-53 16,1-2 54-16,1-3 66 16,-1-6 102-16,0 0 51 15,0-2-9-15,-3 0 11 16,0 2 27-16,-5 5 54 0,-2 3 32 15,-2 5 19 1,0 5 24-16,0 1 35 0,0 4-30 16,0 1-57-16,-3 0-44 15,0 0-23-15,0 0-15 16,0 1 3-16,3 4-5 16,0-1-8-16,6-3-2 15,9 0 3-15,6-1 6 16,4 0-5-16,5-1-3 15,3-7-10-15,1-2 0 16,-1 0-1-16,-3 0 8 16,-7 1-8-16,-4 2 6 15,-8 3 18-15,-6 3 38 0,-5 0 60 16,0 1 7-16,-3 0-53 16,-12 7-30-1,-2 11-16-15,0 6-6 0,3 2-11 16,1 3-11-16,5-1-1 15,7-3 0-15,1-4 0 16,0-5-1-16,10-6 0 16,10-7-1-16,5-3-6 15,5 0-10-15,4-2-8 16,5-10 0-16,-2-6-8 16,-1-2-1-16,-6-4-18 15,-6-3-2-15,-11 0 6 16,-4 2 29-16,-7 3 19 15,-2 7 15-15,-2 4 31 0,-11 3 17 16,1 7-11-16,-2 1-14 16,-5 0-4-16,1 14-10 15,0 6-5-15,2 6-4 16,2 0-9-16,7 2-6 16,4-4-6-16,3-2 4 15,6-7-17-15,12-4-14 16,7-9-22-16,5-2-10 15,6 0-11-15,1-13-2 16,5-5-4-16,0-5 22 16,-3-5-42-16,-1-5-12 15,-5-7 29-15,-3-6 45 16,-6-2 40-16,-2 2 17 0,-4 4 58 16,-6 9 56-16,-4 11 18 15,-3 9-2-15,-3 6-23 16,-2 7-30-16,0 3-39 15,-7 15-21-15,-7 13 2 16,-5 10-17-16,1 8-8 16,-5 7-10-16,4 3 5 15,1-5-6-15,2-4 0 16,5-8 0-16,4-11 0 16,2-11-9-16,1-9-18 15,4-8-11-15,0-3-10 16,0 0-4-16,4-14 1 15,2-4 4-15,-3-6 16 16,-1-4 14-16,-2-2 6 16,0 2 10-16,-6 0 1 0,-6 9 1 15,0 4 21-15,-3 6 1 16,0 6 2-16,0 3-16 16,0 0 6-16,-1 9 4 15,2 5 0-15,4 3-7 16,3 2-12-16,7 3 0 15,0-4-1-15,13-2-14 16,5-5-27-16,9-5-57 16,1-5-76-16,15-1-100 15,-7-4-277-15,-5-6-570 0</inkml:trace>
  <inkml:trace contextRef="#ctx0" brushRef="#br0" timeOffset="-55172.24">10208 11317 567 0,'0'0'716'0,"0"0"-371"16,0 0-110-16,0 0-14 15,0 0-59-15,0 0-45 16,0 0-53-16,-44 81-41 16,35-51-23-16,3-3-19 15,-1-4-103-15,4-7-126 16,0-10-358-16,1-5-296 0</inkml:trace>
  <inkml:trace contextRef="#ctx0" brushRef="#br0" timeOffset="-55015.87">10324 11108 67 0,'0'0'1218'0,"0"0"-940"16,0 0-92-16,0 0-114 15,0 0-55-15,0 0-17 16,0 0-24-16,24-20-130 16,-18 25-254-16</inkml:trace>
  <inkml:trace contextRef="#ctx0" brushRef="#br0" timeOffset="-54796.48">10497 11080 504 0,'0'0'756'15,"0"0"-380"-15,0 0-129 16,0 0-20-16,0 0-35 16,-30 73-64-16,18-33-67 15,2 2-33-15,-1 1-18 16,1-2-4-16,1-5-6 16,1-6-39-16,4-10-74 15,-1-5-86-15,2-8-101 0,1-6-279 16,0-1-203-16</inkml:trace>
  <inkml:trace contextRef="#ctx0" brushRef="#br0" timeOffset="-54608.68">10361 11293 1101 0,'0'0'345'0,"0"0"-109"15,0 0-41-15,0 0-44 16,0 0-42-16,0 0-69 16,0 0-40-16,101-17-28 15,-53 6-135-15,-6 5-235 16,-8-1-500-16</inkml:trace>
  <inkml:trace contextRef="#ctx0" brushRef="#br0" timeOffset="-54326.04">10489 11526 1205 0,'0'0'395'0,"0"0"-124"0,0 0-11 16,0 0-24-16,0 0-92 16,0 0-65-16,0 0-42 15,12 7-20-15,9-9-17 16,3-2-6-16,3-3-61 16,9-3-88-16,-4 1-154 15,-6-1-525-15</inkml:trace>
  <inkml:trace contextRef="#ctx0" brushRef="#br0" timeOffset="-53466.6199">10854 11180 205 0,'0'0'1107'15,"0"0"-838"-15,0 0-38 16,0 0-59-16,0 0-39 15,0 0-38-15,0 0-30 16,-5 18-2-16,-9 14-21 16,-2 7-24-16,0 5-10 15,-2-2-2-15,3-3-5 0,2-9-1 16,2-6 6-16,5-8-6 16,3-9 0-16,3-5-27 15,0-2-26-15,0 0-14 16,6-6 14-16,8-8-18 15,0-6-10-15,-2-2 46 16,0-4 16-16,0-3 18 16,0 0-8-16,-2 0 9 15,1 4 1-15,-5 5 8 16,0 7 16-16,-3 5 1 16,-3 6 8-16,0 0 3 15,0 2-2-15,0 0-2 16,0 0-10-16,0 0 4 15,0 4-6-15,3 3-7 16,3-1-5-16,3-1-3 0,7 0 0 16,4-4-4-16,2-1 4 15,6 0-6-15,1 0 0 16,-3 0-8-16,-3-1-1 16,-5-4 9-16,-6 3 0 15,-2-1 0-15,-8 3 1 16,-2 0 21-16,0 0 14 15,-12 13-5-15,-2 7-1 16,-3 7-15-16,3 3-8 16,3 0-7-16,4-1-2 0,7-5-31 15,0-7-51 1,10-7-45-16,28-10-123 0,-5 0-335 16,1-10-652-16</inkml:trace>
  <inkml:trace contextRef="#ctx0" brushRef="#br0" timeOffset="-52826.05">11231 11248 1255 0,'0'0'324'16,"0"0"-109"-16,0 0-37 16,0 0-63-16,-81 67-9 15,72-43-41-15,5-1-31 16,4-3-23-16,0-5-10 15,4-5 1-15,11-6-2 0,8-4-1 16,2 0-15-16,3-10-25 16,1-4-10-16,-4-4 17 15,-1-2-4-15,-3-2 9 16,-6-4 15-16,0 1 14 16,-6 2 0-16,-5 6 7 15,-1 7 24-15,-3 7 37 16,0 3-6-16,-4 3-10 15,-8 17-15-15,-6 6 6 16,6 6-2-16,1 3-18 16,4-3-13-16,4-5-4 15,3-4-5-15,0-5 0 16,12-9 0-16,4-6 5 16,7-3-5-16,5 0 0 15,2-11 5-15,4-6-5 0,-1-5 0 16,1-4-1-16,-2-6-12 15,-2-7-6-15,-5-6 5 16,-1-4-8-16,-5-7-19 16,-1 2 5-16,-6 3 23 15,-3 6 12-15,-6 12 10 16,-3 11 13-16,0 10 7 16,-3 11 3-16,-10 1-18 15,-7 10-1-15,1 15-5 16,-4 12 3-16,3 8 3 0,3 7-5 15,2 1-8 1,6-3 4-16,3-5-5 0,3-7-1 16,2-7 0-16,1-8-5 15,0-9-35-15,0-5-68 16,0-5-85-16,0-4-291 16,0 0-249-16</inkml:trace>
  <inkml:trace contextRef="#ctx0" brushRef="#br0" timeOffset="-52654.13">11507 11271 46 0,'0'0'679'0,"0"0"-132"0,0 0-319 16,0 0-31 0,0 0-67-16,0 0-40 0,0 0-12 15,24-2-42-15,-2 5-25 16,2 0-11-16,19-3-106 15,-7 0-221-15,-2 0-422 16</inkml:trace>
  <inkml:trace contextRef="#ctx0" brushRef="#br0" timeOffset="-52466.6599">11793 11256 481 0,'0'0'716'0,"0"0"-377"16,0 0-116-16,0 0-22 15,0 0-66-15,-58 75-35 16,49-50-50-16,-1 2-28 0,2-3-17 16,2-3-5-1,2-4-80-15,1-8-124 0,1-5-310 16,2-4-158-16</inkml:trace>
  <inkml:trace contextRef="#ctx0" brushRef="#br0" timeOffset="-52326.01">11853 11129 39 0,'0'0'947'0,"0"0"-606"16,0 0-210-16,0 0-93 16,0 0-38-16,0 0-67 15,0 0-161-15</inkml:trace>
  <inkml:trace contextRef="#ctx0" brushRef="#br0" timeOffset="-51904.1199">11896 11252 230 0,'0'0'1135'0,"0"0"-742"15,0 0-206-15,0 0-52 0,0 0-26 16,0 0-20 0,-28 75-51-16,28-59-20 0,0-3-18 15,3-4 0 1,10-3-31-16,1-4-40 0,7-2-23 16,1 0 29-16,1-5 30 15,0-8 16-15,-2-3 3 16,0-1-6-16,-3-4 14 15,-2 2 8-15,-4-1 1 16,-4 3 9-16,-1 4 38 16,-4 7 35-16,-3 1-4 15,0 5-17-15,0 0-25 16,-3 7-10-16,-7 8-15 16,2 1-12-16,4 3-13 15,4-3-67-15,0 0-61 0,0-7-60 16,13-2-138-16,7-7-165 15,2 0 149-15,2 0-152 16</inkml:trace>
  <inkml:trace contextRef="#ctx0" brushRef="#br0" timeOffset="-51404.1199">12226 11287 123 0,'0'0'307'15,"0"0"-37"-15,0 0-33 16,0 0 22-16,0 0 35 16,79-74 16-16,-79 71-73 15,0 3-104-15,-7 0-71 16,-5 7-25-16,-3 6-17 15,1 3-11-15,5 1-9 16,1-2-1-16,6-2-16 16,2-4-10-16,0-4-10 0,7-5-15 15,7 0-10 1,7-1 1-16,0-10-1 0,3-4 30 16,-2-3 22-16,0 1 10 15,-5 0 0-15,-3 1 9 16,-6 7 32-16,-2 2 19 15,-4 4 12-15,-2 3-15 16,0 0-35-16,0 13-10 16,-5 11 1-16,-4 8-7 15,-6 11-5-15,0 8 7 16,-4 6-7-16,-2 4 0 16,-2 0 5-16,-2-2-5 15,-2-5 8-15,-1-6 4 16,0-9 24-16,-1-9 6 0,1-8-6 15,0-7 5 1,2-8-13-16,2-6-12 0,5-1-11 16,4-7 1-16,3-12-7 15,6-9-7-15,6-8-8 16,0-4 13-16,2 2 1 16,11 3 1-16,4 6 6 15,3 7-6-15,4 5-8 16,3 6-8-16,6 2-73 15,9-1-88-15,-6 2-216 16,-7 0-763-16</inkml:trace>
  <inkml:trace contextRef="#ctx0" brushRef="#br0" timeOffset="-50809.5899">12709 11010 1207 0,'0'0'309'0,"0"0"-67"15,0 0-24-15,0 0-29 16,0 0-60-16,0 0-65 16,0 0-23-16,53-5-17 15,-28 5-15-15,3 0-9 16,1 0-2-16,-4 0-33 16,5 0-113-16,-8 3-174 15,-10 1-506-15</inkml:trace>
  <inkml:trace contextRef="#ctx0" brushRef="#br0" timeOffset="-50590.6199">12795 11135 358 0,'0'0'1156'16,"0"0"-792"-16,0 0-122 15,0 0-74-15,0 0-61 16,0 0-31-16,0 0-38 16,92 0-36-16,-47-2-2 15,-2 1-94-15,5-1-142 16,-14-1-312-16,-7 2-458 0</inkml:trace>
  <inkml:trace contextRef="#ctx0" brushRef="#br0" timeOffset="-45459.67">13557 10790 1196 0,'0'0'390'0,"0"0"-237"16,0 0-16-16,0 0 33 16,0 0 8-16,0 0-30 15,-15-22-60-15,0 31-35 16,-5 8-11-16,-3 9 0 16,-4 8 2-16,0 6-5 15,2 2-14-15,7 0-8 16,4-2-5-16,10-7-3 15,4-6-9-15,6-8-6 16,18-6 4-16,7-5-5 16,3-7-8-16,1-1-10 0,-2 0 1 15,-7-5 3-15,-3-4 1 16,-8-3 3-16,-5-4 9 16,-7-1 1-16,0 0-2 15,-3-1 3-15,0 1-2 16,-3 3 8-16,-2 1-1 15,-3 3 1-15,0 4-1 16,1 3 2-16,2 0-1 16,2 3 0-16,0-1 1 15,3 1-1-15,0 0-1 16,0 0-5-16,0 0 0 16,3 0-2-16,9 0 8 0,7 0 1 15,4 0 1-15,4-4-2 16,6 0 1-16,1-1 0 15,0-1 2-15,-1-1-2 16,-3 0 0-16,-9 1 5 16,-3 0-4-16,-9 2 11 15,-5 3 10-15,-2 0 5 16,-2 1 6-16,0 0 0 16,0 0-8-16,-5 0-8 15,-5 7-2-15,-1 8 4 16,-4 5 0-16,5 2-2 0,-2 2-7 15,6 0-11 1,3-1 1-16,3-5-1 0,0-3-2 16,0-6-13-16,8 0-32 15,5-7-37-15,-1 0-42 16,4-2-121-16,-2 0-381 16,-5-6-951-16</inkml:trace>
  <inkml:trace contextRef="#ctx0" brushRef="#br0" timeOffset="-44771.98">14065 10927 510 0,'0'0'371'0,"0"0"199"15,0 0-370-15,0 0 46 16,0 0-47-16,0 0-44 15,0 0-14-15,-84 35-55 16,67-16-40-16,5 1-24 16,5 1-9-16,4-4-2 15,3-2-10-15,0-5 0 16,10-3 0-16,9-3 0 16,4-4 0-16,4 0-1 15,1-2-12-15,-2-9-5 16,-4-4-1-16,-6-2-3 0,-2-1-9 15,-7-3 9 1,-1-1 1-16,-1 4 18 0,-1 0 2 16,3 3 1-16,1 4 7 15,1 0 0-15,4 5-6 16,1 1 4-16,1 3 1 16,0 1 2-16,1 1-8 15,-2 0 1-15,-2 0 5 16,-2 8-6-16,-7 3 8 15,-3 2 8-15,0 8 12 16,-3 2-4-16,-10 1-3 16,-1 3-2-16,5-3-1 15,0-2-9-15,8-2-4 16,1-7-5-16,0-4-1 0,11-3 0 16,9-6 0-1,7 0-1-15,4 0 1 0,4-3-1 16,-1-7-12-16,-3-5-2 15,-4 0 2-15,-8-3-4 16,-7-2 8-16,-7-1 0 16,-5-1 8-16,0 1-8 15,-3-1 8-15,-9 4-1 16,-4 1 0-16,-1 10-4 16,-2 4 5-16,-1 3-5 15,-1 0 5-15,2 10-7 16,4 7 1-16,3 1-60 15,6 0-87-15,6-1-62 16,5-7-145-16,13-3-132 16,4-7-321-16</inkml:trace>
  <inkml:trace contextRef="#ctx0" brushRef="#br0" timeOffset="-44334.43">14861 10716 1219 0,'0'0'479'16,"0"0"-206"-16,0 0-45 16,0 0-58-16,0 0-51 15,0 0-44-15,0 0-5 16,6 39 2-16,-8-2-27 16,-8 8-11-16,-1 3-15 15,-1-1-4-15,1-4-9 0,0-9-5 16,5-6 0-16,1-10-1 15,3-5-21-15,2-8-20 16,0-5-3-16,0 0 6 16,10-2 2-16,-1-11-6 15,2-5 8-15,-3-1 0 16,-2-5-3-16,-4-1-4 16,-2 2 6-16,0 0 17 15,-12 5 9-15,-7 4 8 16,-5 5 1-16,-3 6 12 15,-1 3 22-15,-2 3 8 16,4 13-13-16,1 3-5 0,6 4-10 16,8 2-13-16,9-2 6 15,2-4-7-15,14-2-21 16,16-7-62-16,22-8-123 16,-4-2-361-16,-5 0-476 0</inkml:trace>
  <inkml:trace contextRef="#ctx0" brushRef="#br0" timeOffset="-43912.48">15042 10455 1373 0,'0'0'329'0,"0"0"-79"16,0 0-40-16,0 0-46 16,0 0-74-16,0 0-2 15,0 101-18-15,0-33-34 16,4 18-13-16,0 13-2 15,-4 1 6-15,0-18-2 16,-7-20-4-16,-7-21-7 16,-6-6-13-16,-5 3 10 15,-13 0-11-15,-2 0 0 16,-9-9-6-16,0-10-16 0,2-3-10 16,5-8-6-16,8-1-1 15,7-3 3-15,9-3-26 16,11-1-47-16,7 0-49 15,3-6-167-15,10-4-308 0</inkml:trace>
  <inkml:trace contextRef="#ctx0" brushRef="#br0" timeOffset="-43568.6199">15197 10901 806 0,'0'0'611'16,"0"0"-475"-16,0 0 42 15,0 0 27-15,0 0-73 16,0 0-62-16,0 0-5 15,35 0 0-15,-9-2-20 16,8-1-11-16,2-1-17 16,1 2 0-16,3-2-5 0,-1 1-11 15,-2 2-1 1,-7 0-1-16,-7 1-14 0,-10 0-25 16,-2 0-35-16,-7 0-12 15,-4 0-46-15,0 0-151 16,0 0-334-16</inkml:trace>
  <inkml:trace contextRef="#ctx0" brushRef="#br0" timeOffset="-43334.04">15495 10697 1007 0,'0'0'717'0,"0"0"-469"0,0 0-25 15,0 0-49-15,0 0-40 16,0 0-36-16,-33 84-35 16,21-41-29-16,0 5-16 15,2 0-18-15,2-4 0 16,1-7-67-16,-4-1-112 16,2-13-365-16,2-8-611 0</inkml:trace>
  <inkml:trace contextRef="#ctx0" brushRef="#br0" timeOffset="-42174.57">7370 12258 1438 0,'0'0'284'0,"0"0"-115"0,0 0-9 16,0 0-20-16,0 0 0 15,0 0-33-15,0 0-31 16,25-41-14-16,-23 47-11 16,-2 12 6-16,0 7-7 15,-2 9-21-15,-10 3-14 16,-3 1-13-16,2-1-1 16,0-3-1-16,2-5-31 15,5-4-36-15,1-8-47 16,4-4-142-16,1-4-299 15,0-4-323-15</inkml:trace>
  <inkml:trace contextRef="#ctx0" brushRef="#br0" timeOffset="-41892.83">7138 12656 140 0,'0'0'84'16,"0"0"682"-16,0 0-561 16,0 0-34-16,0 0 3 15,0 0-5-15,0 0 20 16,5 9-8-16,22-12-45 0,4-6-47 16,5-1-45-1,6-1-4-15,2 2 2 0,3 1-14 16,-1 1-16-16,2 2-11 15,-2 2-1-15,-4 1-81 16,4 2-163-16,-12 0-386 16,-10 0-722-16</inkml:trace>
  <inkml:trace contextRef="#ctx0" brushRef="#br0" timeOffset="-41251.7">7276 12849 1234 0,'0'0'312'16,"0"0"-132"-16,0 0-50 0,0 0-12 15,0 0-4-15,0 0-29 16,0 0-7-16,49-24-23 15,-40 26-22-15,-1 8 2 16,-3 7 16-16,-5 4 8 16,0 4-19-16,0 3-19 15,-7 1-11-15,-8-4-9 16,-1-3 5-16,-2-6 7 16,-3-6 2-16,3-4 0 15,0-5-3-15,7-1-5 16,1 0-7-16,3-11 0 15,2-4-19-15,2-2 17 16,3-5 1-16,0 0-5 0,6 0 4 16,11 1-4-16,7 3-4 15,4 4-5-15,2 7 2 16,1 5 7-16,2 2 5 16,-5 5 1-16,-4 14 0 15,-6 5 0-15,-6 7 7 16,-8 2 0-16,-4 2-6 15,-1-2-1-15,-18-4 0 16,-6-4-22-16,-19-5-103 16,5-7-218-16,5-7-424 0</inkml:trace>
  <inkml:trace contextRef="#ctx0" brushRef="#br0" timeOffset="-40735.1899">8313 12115 819 0,'0'0'711'0,"0"0"-495"0,0 0-4 16,0 0-18-16,-91 46-30 15,56 7-18-15,1 25-55 16,7 22-30-16,11 5-22 15,16-18-23-15,0-24-2 16,12-23-13-16,9-8-1 16,7 2-8-16,12-2-68 15,21-10-147-15,-10-12-375 16,-6-10-1078-16</inkml:trace>
  <inkml:trace contextRef="#ctx0" brushRef="#br0" timeOffset="-39545.7698">8808 12150 464 0,'0'0'660'0,"0"0"-414"16,0 0-52-16,0 0 61 16,0 0-20-16,0 0-28 15,-106 35-31-15,69-2-54 16,0 8-43-16,4 5-37 16,7 2-8-16,11-2-22 15,11-5-12-15,4-6 0 0,10-9-7 16,19-5-7-16,5-12-12 15,8-7-6-15,2-2-17 16,0-3-24-16,-5-10-3 16,-5-3 4-16,-13-3 27 15,-3-1 32-15,-12 1 13 16,-6-3 1-16,0 0 15 16,-14 2-4-16,-4 4 5 15,-1 4 9-15,1 2 9 16,2 6-2-16,2 2-14 15,5 0-10-15,5 2-9 16,1 0 0-16,3 0-7 16,3 0-2-16,13 0 8 0,8 0 1 15,6 0-6 1,6-6 5-16,1 1 1 0,2-1-6 16,2 1-10-16,-6 1 8 15,-7-2 8-15,-7 5 0 16,-6 1 1-16,-9 0 7 15,-6 0 8-15,0 7 17 16,-9 9 11-16,-7 7-2 16,-1 2-8-16,1 3-12 15,5-2-16-15,5-4 0 16,3-4-6-16,3-3-2 16,0-5-7-16,11-5-41 15,7-3-42-15,19-2-83 16,-6-3-306-16,-4-6-343 0</inkml:trace>
  <inkml:trace contextRef="#ctx0" brushRef="#br0" timeOffset="-39342.6">9260 12317 383 0,'0'0'915'15,"0"0"-671"-15,0 0 14 16,0 0-41-16,0 0-27 15,0 0-44-15,0 0-60 16,-9 58-49-16,2-30-27 16,2-1-10-16,2-2-73 15,0-5-108-15,3-13-135 16,-1-4-223-16,1-3-359 0</inkml:trace>
  <inkml:trace contextRef="#ctx0" brushRef="#br0" timeOffset="-39186.39">9336 12165 370 0,'0'0'675'15,"0"0"-173"-15,0 0-291 16,0 0-67-16,0 0-90 16,0 0-48-16,0 0-6 15,66-28-66-15,-56 37-268 16,-4 3-564-16</inkml:trace>
  <inkml:trace contextRef="#ctx0" brushRef="#br0" timeOffset="-38779.46">9476 12339 1164 0,'0'0'271'16,"0"0"-12"-16,0 0-34 15,-8 82-70-15,2-63-27 16,-5-2-38-16,5-3-13 16,-4-5-20-16,1-5-19 15,1-1-12-15,2-3-9 0,2 0-5 16,4-3-12-16,0-10-10 16,0-5-8-16,10-5 18 15,5-4 0-15,6-3-1 16,6 0 0-16,0 1-14 15,1 5 9-15,2 6-2 16,-6 5 2-16,3 8-5 16,-8 5 10-16,-2 0 0 15,-4 11 1-15,-7 11 10 16,-6 10 22-16,0 7-3 16,0 4-14-16,-5 0-6 0,-2-5-9 15,-2-8 0 1,3-9-34-16,0-15-129 0,6-5-224 15,0-1-541-15</inkml:trace>
  <inkml:trace contextRef="#ctx0" brushRef="#br0" timeOffset="-38341.92">9875 12336 1118 0,'0'0'302'16,"0"0"-65"-16,0 0-30 0,0 0-50 15,0 0-28-15,0 0-14 16,0 0-19 0,-18 36-45-16,12-9-33 0,0 1-17 15,0 0-1-15,3-3-52 16,3-5-104-16,0-9-158 16,0-8-326-16</inkml:trace>
  <inkml:trace contextRef="#ctx0" brushRef="#br0" timeOffset="-38138.82">9978 12036 1205 0,'0'0'683'15,"0"0"-518"-15,0 0-61 0,0 0-53 16,0 0-14-16,0 0-37 15,0 0-12-15,19 3-143 16,-16 4-470-16</inkml:trace>
  <inkml:trace contextRef="#ctx0" brushRef="#br0" timeOffset="-36326.56">9684 12819 1205 0,'0'0'318'0,"0"0"-97"31,0 0 18-31,0 0-34 0,-97 12-42 0,64 7-41 15,-1 6-36-15,-1 1-31 16,4 4-10-16,10 0-26 16,9-4-17-16,11-1-2 15,1-6-11-15,22-1-5 16,14-8-44-16,10-1-65 16,27-8-138-16,-10-1-238 15,-12 0-197-15</inkml:trace>
  <inkml:trace contextRef="#ctx0" brushRef="#br0" timeOffset="-34495">9838 12918 1128 0,'0'0'340'0,"0"0"-127"15,0 0-47-15,0 0 14 16,0 0-18-16,0 0-38 16,0 0-47-16,0-7-40 15,-5 26 8-15,-7 4-8 16,1 3-12-16,-2 2-16 15,3-2-1-15,-2-5-8 0,9-6-6 16,0-5-13-16,3-6-39 16,0-4-33-16,0 0-27 31,6-4 29-31,6-13 1 16,0-1 6-16,2-4 48 0,0-4 20 0,1-1 13 15,-2 1 0-15,-2 0 1 16,-1 5 1-16,-4 4 1 15,-4 4 9-15,-2 6 17 0,0 5 30 16,0 2-12-16,-9 0-31 16,-3 0-3-16,4 0 10 15,2 0-3-15,3 2-12 32,3 2-7-32,0-2 0 15,5 1 0-15,10-3 7 16,9 0-7-16,1 0 3 15,8 0-3-15,-2-5 0 16,-1-1 0-16,0-1-10 16,-8 3 10-16,-7 2 6 15,-7 1-5-15,-8 1 18 16,0 0 23-16,-3 3 36 0,-12 12-1 16,-6 5-9-1,-1 3-22-15,2 4-22 0,4-1-7 16,7-1-10-16,6-6-7 15,3-2 0-15,9-5 0 16,13-9-10-16,9-3-7 16,5 0 1-16,3-4-12 15,3-11-7-15,-5-3-2 16,0-3 20-16,-7-4 9 16,-6-1-11-16,-3-2 7 15,-9-2 12-15,-5 1 0 16,-4 6 9-16,-3 4 6 15,0 6 11-15,0 7 34 16,-6 5-13-16,-4 1-18 16,-5 4-7-16,0 12-7 0,-3 6-2 15,2 5-2-15,1 2-5 16,7 2-5-16,7-2-1 16,1-4-1-16,3-7-11 15,12-4-12-15,10-5-15 16,4-7-31-16,5-2-31 15,3 0 1-15,0-7 11 16,1-8-2-16,-2-1-12 16,-4-3-33-16,0-4 22 15,-4-4 43-15,-3-8-4 16,1-7 3-16,-1-7 42 16,-1-4 30-16,0 3 19 15,-3 8 74-15,-8 13 73 0,-1 10 14 16,-6 8-2-1,-6 7-20-15,0 4-10 0,0 0-44 16,-5 16-45-16,-11 12-25 16,-2 11-5-16,-4 7-10 15,0 8-10-15,1-2-7 16,3-1-1-16,0-6-1 16,9-5 1-16,1-9-1 15,2-7 0-15,4-9-11 16,0-7-19-16,2-6-14 15,0-2-10-15,0 0 7 16,0-13 3-16,2-2-5 0,2-3 9 16,-4-3 17-16,0 0 9 15,0-1 7 1,-2 4 6-16,-9 4 1 16,0 6 0-16,-5 4 35 0,1 4-10 15,-3 0-4-15,0 9 4 16,0 6-4-16,4 2-5 15,4 1-7-15,7-3-9 16,3-2-2-16,6-3-14 16,17-5-9-16,6-5-52 15,25 0-40-15,-6-6-160 16,-5-6-343-16</inkml:trace>
  <inkml:trace contextRef="#ctx0" brushRef="#br0" timeOffset="-34307.31">10818 12837 909 0,'0'0'623'0,"0"0"-438"15,0 0 18-15,0 0-36 16,0 0-49-16,0 0-31 16,0 0-54-16,-36 90-33 15,30-67 0-15,1-4-77 16,-3-3-155-16,3-5-398 15,1-8-479-15</inkml:trace>
  <inkml:trace contextRef="#ctx0" brushRef="#br0" timeOffset="-34134.46">10946 12639 462 0,'0'0'943'0,"0"0"-730"15,0 0-106-15,0 0-69 16,0 0-38-16,0 0-43 16,0 0-109-16,36-20-210 0</inkml:trace>
  <inkml:trace contextRef="#ctx0" brushRef="#br0" timeOffset="-33868.83">11155 12568 497 0,'0'0'953'0,"0"0"-643"16,0 0-38-16,0 0-54 15,0 0-57-15,-34 79-60 16,21-39-40-16,-1 4-22 16,2 3-15-16,-3-4-15 15,4-3-8-15,-1-7 0 16,1-4-1-16,3-9-6 15,0-5-22-15,4-5-26 16,2-5-24-16,0-2-59 16,2-3-73-16,0 0-105 0,0-1-168 15,0-6-109-15</inkml:trace>
  <inkml:trace contextRef="#ctx0" brushRef="#br0" timeOffset="-33665.64">11007 12841 87 0,'0'0'26'0,"0"0"893"15,0 0-598-15,0 0-83 16,0 0-41-16,0 0-80 16,0 0-36-16,18-2 2 15,4 2-39-15,5-2-36 16,3-2-8-16,3 1-75 0,10-6-110 15,-8 2-182-15,-7-2-611 0</inkml:trace>
  <inkml:trace contextRef="#ctx0" brushRef="#br0" timeOffset="-32600.51">11177 13037 818 0,'0'0'499'0,"0"0"-321"16,0 0 79-16,0 0-57 15,0 0-68-15,0 0-50 16,0 0-12-16,2 2-10 16,17-2-36-16,2 0-24 15,6 0 0-15,1 0-55 16,11 0-97-16,-6 0-204 0,-8-3-451 16</inkml:trace>
  <inkml:trace contextRef="#ctx0" brushRef="#br0" timeOffset="-31975.24">11566 12795 1485 0,'0'0'354'16,"0"0"-164"-16,0 0-62 15,0 0-23-15,0 0 9 0,-23 106-29 16,11-70-36-16,3 3-33 16,0-4-16-16,1-6-1 15,1-7-44-15,3-8-66 16,1-5-40-16,3-9-33 16,0 0-69-16,0-3-95 15,0-13 55-15,0-1 108 16,3-6 136-16,3-3 49 15,4-3 13-15,-3-1 32 16,1 0 17-16,-2 0-1 0,0 4 17 16,-3 8 51-1,-3 3 43-15,0 8-3 16,0 3-25-16,0 4-19 16,0 0-17-16,0 0-33 15,0 0-21-15,0 4-14 0,0 2-10 16,6 0-5-16,7-2 7 15,5-2-1-15,4-2-7 16,4 0-6-16,2 0-12 16,4 0-6-16,-4 0 0 15,2-3 1-15,-11-3-1 16,-2 1 1-16,-9 4 0 16,-6 1 8-16,-2 0 14 15,-2 0 17-15,-12 13-20 16,-5 6 3-16,2 4-6 0,2 4-9 15,4 1-8 1,8-2-9-16,3-4-37 0,8-6-39 16,19-7-33-16,4-6-64 15,8-3-81-15,16-10-44 16,-7-8-233-16,-9-1-359 0</inkml:trace>
  <inkml:trace contextRef="#ctx0" brushRef="#br0" timeOffset="-31365.87">12056 12800 23 0,'0'0'62'15,"0"0"280"-15,0 0 464 16,0 0-508-16,0 0 11 16,0 0-104-16,0 0-64 15,-57-10-21-15,41 34-40 16,1 3-40-16,3 0-18 16,3-1-9-16,6-7-11 15,3-4 5-15,0-6-6 0,14-5-1 16,6-4-9-16,4 0-2 15,3-14-5-15,-1-2-6 16,0-5 3-16,-2-1 13 16,-2-3 6-16,-5-3 0 15,-4 2 2-15,-2 0 4 16,-5 6 2-16,-3 5 1 16,-3 8 30-16,0 7 1 15,-3 1-3-15,-9 20-20 16,-4 7-1-16,-1 4-7 15,8 6-8-15,0-1 0 16,9-4-1-16,0-3 1 0,3-6 0 16,15-8-1-16,6-7 0 15,7-5 1-15,5-4-1 16,3-4 0-16,1-11-1 16,0-7 0-16,-4-8 1 15,-6-4 0-15,-2-9 1 16,-2-8 1-16,2-16-2 15,2-18 0-15,-6 5-9 16,1 9 0-16,-7 12 9 16,-9 21 1-16,-1 5 10 15,-5 4-2-15,-3 15 4 16,0 12-2-16,-14 2 1 16,-5 19-2-16,-4 14-3 0,1 12 4 15,0 10-10-15,5 7 1 16,4 4-1-16,2-4 0 15,4-6-1-15,-1-6 0 16,5-12-1-16,0-11-21 16,2-11-23-16,1-7-63 15,-2-9-115-15,1 0-157 16,-1 0-259-16</inkml:trace>
  <inkml:trace contextRef="#ctx0" brushRef="#br0" timeOffset="-31178.34">12395 12735 65 0,'0'0'68'16,"0"0"793"-16,0 0-622 0,0 0-22 15,0 0-7-15,0 0-34 16,0 0-57-16,34 4-42 16,-13 3-44-16,7-1-19 15,4-3-14-15,2-3-39 16,10 0-157-16,-8-6-311 15,-7-6-482-15</inkml:trace>
  <inkml:trace contextRef="#ctx0" brushRef="#br0" timeOffset="-31022.12">12711 12695 54 0,'0'0'1210'0,"0"0"-957"15,0 0-4-15,0 0-58 0,-43 76-75 16,34-49-42-16,0-1-45 15,0-2-29-15,3-3-3 16,-2-4-118-16,2-5-218 16,2-9-537-16</inkml:trace>
  <inkml:trace contextRef="#ctx0" brushRef="#br0" timeOffset="-30850.05">12741 12630 441 0,'0'0'365'0,"0"0"257"0,0 0-395 16,0 0-79-16,0 0-96 15,0 0-47 1,0 0-5-16,-15 39-146 0,9-22-257 0</inkml:trace>
  <inkml:trace contextRef="#ctx0" brushRef="#br0" timeOffset="-30475.05">12741 12630 1030 0,'52'93'519'16,"-52"-85"-270"-16,-3 6-44 0,-6 6-44 15,3 4-44-15,0 2-40 16,4 0-21-16,2-5-30 15,0-5-25-15,0-7 4 16,8-5-5-16,7-4-12 16,7 0-10-16,4-6-8 15,2-10-36-15,0-4 9 16,-1-4 10-16,-4-3 21 16,-4-5 3-16,-5 2 17 15,-4 2 6-15,-4 6 6 16,-5 8 19-16,-1 6 39 15,0 8 10-15,-1 0-24 16,-10 12-30-16,-2 7-6 16,1 5-14-16,0 2 0 15,8-2-40-15,2-4-50 0,2-6-46 16,15-10-131-16,5-3-121 16,0-1-219-16</inkml:trace>
  <inkml:trace contextRef="#ctx0" brushRef="#br0" timeOffset="-29975.02">13140 12707 46 0,'0'0'67'16,"0"0"598"-16,0 0-266 16,0 0-81-16,0 0-52 15,0 0-78-15,0 0-77 16,14-28-52-16,-17 40-28 16,-3 5-14-16,6 0-16 15,0-1-1-15,0-4-25 16,0-3-27-16,14-6 7 15,3-3 4-15,0 0-8 0,7-7 7 16,-2-6 27-16,2-1 15 16,-8 1 1-16,-1 3 21 15,-6 3 35-15,-4 3 45 16,-4 4 16-16,-1 0-11 16,0 7-48-16,-6 15-31 15,-6 13-4-15,-6 19-8 16,-4 25-8-16,-6 19-8 15,-5 4 0-15,2-17 1 16,4-23 1-16,4-23-1 16,-1-8 0-16,-7 1 6 0,-6-3-6 15,-6-6 8 1,2-10 0-16,4-10 1 0,4-3 0 16,8-12-10-16,7-12-2 15,10-8-20-15,8-10-2 16,3-4 6-16,21-1-1 15,6 1 4-15,9 7 9 16,1 6-3-16,5 9-32 16,0 4-15-16,1 4-14 15,12-2-55-15,3 2-108 16,-13 5-329-16</inkml:trace>
  <inkml:trace contextRef="#ctx0" brushRef="#br0" timeOffset="-29536.66">13633 12494 842 0,'0'0'529'0,"0"0"-309"16,0 0 15-16,0 0-22 15,0 0-24-15,0 0-41 16,0 0-46-16,45-6-50 16,-15 3-32-16,4 0-12 15,2 2-7-15,-3 1-1 16,-2 0-30-16,-6 0-78 0,-7 0-167 15,-9 1-480-15</inkml:trace>
  <inkml:trace contextRef="#ctx0" brushRef="#br0" timeOffset="-29302.3">13685 12649 456 0,'0'0'521'0,"0"0"-161"0,0 0-133 16,0 0 29-1,0 0-55-15,0 0-36 0,0 0-3 16,21 13-58-16,6-13-68 16,1 0-22-16,2-3-14 15,1 0-31-15,5 1-127 16,-9 1-191-16,-2 0-614 0</inkml:trace>
  <inkml:trace contextRef="#ctx0" brushRef="#br0" timeOffset="-26983.5">14396 12305 1205 0,'0'0'279'15,"0"0"-57"-15,0 0 6 0,0 0-27 16,0 0-22-16,0 0-44 16,0 0-47-16,-32 67-23 15,17-27-16-15,0 3-13 16,0 3-14-16,3-4-11 15,0-5-5-15,5-6-6 16,1-7 0-16,1-9-1 16,4-5-23-16,1-6-34 15,0-4-28-15,0 0-43 16,0 0 6-16,0-11 49 16,6-5 6-16,0-2 16 15,1-4 11-15,1-4 12 16,4-4 6-16,0 0-11 15,1-2 33-15,1-1 1 0,0 3 14 16,-2 5 17 0,0 0 3-16,-1 8 38 0,-1 0-13 15,1 4-1-15,2 1 1 16,2 3-3-16,3 0-7 16,3 1-12-16,1 3-26 15,5 1-10-15,0 3 8 16,3 1-7-16,1 0-1 15,0 0-1-15,-1 0 0 16,-3 0-23-16,-2 2-66 0,-5 0-30 16,-8-1-83-16,-6 1-331 15,-6-1-563-15</inkml:trace>
  <inkml:trace contextRef="#ctx0" brushRef="#br0" timeOffset="-26764.74">14497 12394 1008 0,'0'0'318'0,"0"0"-159"0,0 0-42 15,0 0 7 1,0 0-42-16,0 0-50 0,0 0-32 15,88 0-16-15,-66 4-159 16,-6 3-172-16,-5 0-570 0</inkml:trace>
  <inkml:trace contextRef="#ctx0" brushRef="#br0" timeOffset="-26499.07">14328 12635 1088 0,'0'0'356'0,"0"0"-122"0,0 0-26 16,0 0-72-16,0 0-41 16,0 0-5-16,0 0-29 15,61 0-36-15,-32 0-7 16,1 0-5-16,-1 0-1 15,1 0-6-15,-1 0-6 16,-3 0-1-16,0 0-48 16,-2 1-94-16,-5 0-181 15,-7-1-393-15</inkml:trace>
  <inkml:trace contextRef="#ctx0" brushRef="#br0" timeOffset="-26202.24">14650 12440 310 0,'0'0'1173'16,"0"0"-949"-16,0 0-108 15,0 0-40-15,0 0 16 16,0 0 27-16,0 0-29 15,20 47-37-15,-4-26-13 16,2 0-16-16,3-1-14 16,0-5-1-16,1-3-9 0,-4-7-13 15,0-5-70 1,-3 0-54-16,1-6-140 0,-4-9-237 16,-4 1-206-16</inkml:trace>
  <inkml:trace contextRef="#ctx0" brushRef="#br0" timeOffset="-26030.37">14879 12418 35 0,'0'0'58'16,"0"0"703"-16,0 0-413 16,0 0-49-16,0 0 1 15,0 0-51-15,0 0-44 16,-52-30-44-16,32 43-67 16,-4 5-39-16,-3 6-19 15,-1 4-17-15,1 2-13 16,5-1-6-16,-1-1-1 15,7-2-76-15,1-6-189 0,4-7-347 16,3-8-288-16</inkml:trace>
  <inkml:trace contextRef="#ctx0" brushRef="#br0" timeOffset="-25358.47">14906 12560 28 0,'0'0'930'0,"0"0"-657"0,0 0-49 16,0 0-30-16,0 0-62 15,0 0-36-15,0 0 22 16,16 5-9-16,3-5-41 16,7-5-35-16,0-4-19 15,4-3 1-15,-1-1-6 16,-4-2-7-16,-2-2-1 15,-4 0 6-15,-7-2-1 16,1 2-5-16,-5 1 1 16,-7 2 4-16,-1 4 19 15,0 3 33-15,-7 4 5 16,-10 3-20-16,-4 0-2 16,-4 4-1-16,-5 10-2 0,-1 6 0 15,-1 2-6-15,6 2-8 16,6 1-10-16,10-2-13 15,10-3-1-15,0-1-8 16,21-5-12-16,8-4-35 16,9-3-43-16,2-5-67 15,17-2-55-15,-12 0-149 16,-7 0-255-16</inkml:trace>
  <inkml:trace contextRef="#ctx0" brushRef="#br0" timeOffset="-25077.21">15337 12429 1088 0,'0'0'391'0,"0"0"-110"0,0 0-42 15,0 0-46-15,0 0-24 16,0 0-71-16,0 0-43 15,-91 63-24-15,83-41-7 16,5-3-18-16,3-1-6 16,0-2-1-16,12-2-8 15,10-4-28-15,7-4-56 16,4-5-44-16,1-1-58 0,8-4-173 16,-8-10-223-1,-8-2-365-15</inkml:trace>
  <inkml:trace contextRef="#ctx0" brushRef="#br0" timeOffset="-24358.45">15292 12539 55 0,'0'0'603'0,"0"0"-259"15,0 0-195-15,0 0-29 16,0 0 63-16,0 0-26 15,0 0-31-15,21 7-32 16,-6-7-40-16,-2 0-19 16,2 0-8-16,-1-6-2 15,-2-3-9-15,2 0-6 16,-3-2-1-16,1 0-8 0,-5-4-1 16,-1 2 0-16,-1-1 2 15,-5 0 11-15,0 3 4 16,0 1 42-16,-3 3 0 15,-8 2-18-15,-2 3-24 16,1 2-17-16,-2 0-11 16,-2 0-69-16,-3 0-77 15,4 5-185-15,2-1-490 0</inkml:trace>
  <inkml:trace contextRef="#ctx0" brushRef="#br0" timeOffset="-23292.72">15613 12230 517 0,'0'0'668'0,"0"0"-351"15,0 0-124-15,0 0 0 16,0 0 3-16,0 0-33 15,0 0-36-15,6-32-44 16,-6 50-12-16,-8 9-16 16,-5 5-18-16,2 7-14 0,1 1-16 15,0 1-6 1,2-5-1-16,4-3 0 0,1-7-17 16,1-7-44-16,2-6-66 15,0-6-128-15,0-7-129 31,3 0-150-31,5 0-68 0</inkml:trace>
  <inkml:trace contextRef="#ctx0" brushRef="#br0" timeOffset="-23027.02">15762 12294 71 0,'0'0'32'16,"0"0"912"-16,0 0-620 15,0 0 3-15,21-73-46 16,-21 70-65-16,-3 3-40 15,-6 0-69-15,-2 8-51 16,-3 9-13-16,-2 8-13 16,2 6-6-16,0 6-12 15,4 3-5-15,-1 2-5 16,5-2 4-16,3-1-6 16,0-7 1-16,2-4-1 0,-1-6-1 15,1-4-26 1,1-4-29-16,-2-3-71 0,2-6-148 15,0 0-329-15,0-5-541 16</inkml:trace>
  <inkml:trace contextRef="#ctx0" brushRef="#br0" timeOffset="-22589.5098">15713 12536 719 0,'0'0'349'15,"0"0"-175"-15,0 0-22 0,0 0 9 16,0 0-25 0,0 0-46-16,0 0-30 0,4 43-25 15,14-43-20-15,4 0-8 16,1 0 1-16,2-8-7 15,-1-3-1-15,0-3-5 16,-4-2 3-16,-3 0-14 16,-2-3 10-16,-5 4 1 15,-3 0 5-15,-7 4 9 16,0 3 19-16,0 3 40 16,-8 4 32-16,-7 1-16 15,-1 0-16-15,-5 4-8 16,0 10-6-16,1 3-13 15,3 3-17-15,5 3-17 16,6-2-7-16,6 0-6 16,0-2-8-16,3-5-50 15,12-3-62-15,5-6-91 0,12-5-137 16,-5 0-127-16,-2-6-361 16</inkml:trace>
  <inkml:trace contextRef="#ctx0" brushRef="#br0" timeOffset="-21948.56">16029 12462 22 0,'0'0'1342'15,"0"0"-1060"-15,0 0-97 16,0 0-52-16,0 0-24 0,0 0-40 16,0 0-38-1,-45 89-18-15,45-72-6 0,0-3-7 16,0-3 0-16,5-6-1 15,8-5-12-15,1 0-6 16,3-1-22-16,3-10-12 16,-1-6 14-16,-1 1 21 15,0-2 17-15,-2 0 1 16,-2-2 0-16,-2 2 1 16,-2 3 12-16,-4 4 19 15,-1 5 2-15,-4 5-3 16,-1 1-8-16,0 0 2 15,-3 12 3-15,-6 9 0 16,-1 1-13-16,2 2-7 16,5 0-8-16,3-2 0 0,0-2 0 15,5-6-1-15,11-4-8 16,2-8-11-16,8-2-6 16,2-2 0-16,5-13 10 15,0-5-1-15,-4-4 9 16,0-5-6-16,-7-3-15 15,-5-3 5-15,-4-3 7 32,-6-3 16-32,-4 1 0 0,-3 2 1 0,0 7 8 15,0 7 18-15,-7 9 17 16,-5 9-5-16,2 5-10 16,-3 1-4-16,2 7-10 15,-1 13 1-15,3 6 12 0,-1 7 5 16,5 6-11-16,2 4-12 15,1 2-9-15,1-2 1 16,-1-3-1-16,2-6-1 16,-1-6-10-16,-2-8-4 15,1-7-22-15,-2-5-43 16,1-6-27-16,-4-2-37 16,2 0-141-16,1 0-316 0</inkml:trace>
  <inkml:trace contextRef="#ctx0" brushRef="#br0" timeOffset="-21745.44">16239 12464 1132 0,'0'0'296'16,"0"0"-161"-16,0 0 17 15,0 0-5-15,0 0-65 16,0 0-51-16,100 0-31 16,-58 0-155-16,-5 0-356 0</inkml:trace>
  <inkml:trace contextRef="#ctx0" brushRef="#br0" timeOffset="-21401.6698">16548 12054 1303 0,'0'0'317'0,"0"0"-79"15,0 0-54-15,0 0-50 16,0 0 1-16,0 0-5 16,0 0-35-16,29 100-26 15,-29-34-26-15,0 17-13 0,0 15-8 16,-3-8-9-16,-10-19-7 16,-1-20 0-16,-4-15-4 15,-9 5-2-15,-9 2-1 16,-10 0-48-16,-9-10-51 15,-29-7-118-15,11-9-143 16,9-10-464-16</inkml:trace>
  <inkml:trace contextRef="#ctx0" brushRef="#br0" timeOffset="-19988.9">6012 14555 631 0,'0'0'821'0,"0"0"-511"16,0 0-126-16,0 0 27 15,0 0-26-15,0 0-59 16,0 0-48-16,-15-8-34 15,33 4-10-15,9-2-16 0,9 2-12 16,4 0-6-16,2 1 0 16,3 3-8-16,-1 0-58 15,7 0-97-15,-12 0-159 16,-9 5-473-16</inkml:trace>
  <inkml:trace contextRef="#ctx0" brushRef="#br0" timeOffset="-19675.04">6039 14747 1213 0,'0'0'327'0,"0"0"-142"15,0 0 5-15,0 0 30 16,0 0-27-16,0 0-61 16,0 0-54-16,-3-3-26 15,30-4-2-15,9-1-21 0,10-3-17 16,5 2-6 0,5 1-6-16,1 1 0 0,-2 4-15 15,-7 3-58-15,3 0-137 16,-14 0-405-16,-9 0-669 0</inkml:trace>
  <inkml:trace contextRef="#ctx0" brushRef="#br0" timeOffset="-17980.44">7334 14084 114 0,'0'0'1116'16,"0"0"-855"-16,0 0-19 15,0 0-3-15,0 0-25 16,0 0-19-16,0 0-73 15,-14-24-45-15,10 33-20 16,-6 11 1-16,-2 6-13 16,-3 8-1-16,4 3-12 15,4-2-16-15,2-4-10 16,5-6-6-16,0-7 0 16,11-6-9-16,11-8-7 15,6-4-2-15,7 0-3 0,2-17-16 16,-1-1-2-1,-3-5 12-15,-5-2 9 0,-4 1 2 16,-9 0-15-16,-3 4 30 16,-6 5 1-16,-5 4 6 15,-1 4 9-15,0 5 0 16,0 2 18-16,-4 0-5 16,-5 7-6-16,-9 11-4 15,2 8 0-15,-2 6 0 16,-3 5 0-16,0 3-6 15,6-1-3-15,1-2-4 16,3-7-5-16,3-5-6 16,5-8-32-16,2-7-61 0,1-8-120 15,0-2-380-15,0 0-608 16</inkml:trace>
  <inkml:trace contextRef="#ctx0" brushRef="#br0" timeOffset="-17652.0098">7747 14391 178 0,'0'0'1221'0,"0"0"-907"16,0 0-37-1,0 0-36-15,0 0-31 0,0 0-81 16,0 0-44-16,-88 52-13 16,42-19-16-16,-5 8-23 15,-3 3-4-15,2 0-8 16,4 2-15-16,5-5-6 16,9-4 0-16,7-9-14 15,9-8-41-15,5-6-44 16,10-8-45-16,3-6-163 15,9-6-407-15,6-5-646 0</inkml:trace>
  <inkml:trace contextRef="#ctx0" brushRef="#br0" timeOffset="-17167.48">7586 14768 1219 0,'0'0'496'0,"0"0"-252"16,0 0-9-16,0 0-49 16,0 0-58-16,0 0-45 15,0 0-23-15,66 25-21 16,-66-9-8-16,-6 5-4 0,-11 1-3 15,-5-1-4-15,-3-3-3 16,-4-4-5-16,1-6 4 16,0-3-1-16,5-5-6 15,1 0-3-15,6-3-5 16,5-8-1-16,11-3-26 16,0-4 10-16,6-5 6 15,16-4 9-15,8-2 0 16,8-1-11-16,3 3-10 15,4 8-5-15,-3 6 11 16,-1 7 7-16,-6 6 9 16,-8 6 0-16,-8 16 7 15,-7 12 7-15,-9 23 14 0,-3-1 9 16,-6 7-14 0,-16 0-10-16,-10-13-8 0,-8-1-5 15,-8-13-57-15,-20-16-92 16,11-8-230-16,5-12-721 0</inkml:trace>
  <inkml:trace contextRef="#ctx0" brushRef="#br0" timeOffset="-16480">8407 14090 1290 0,'0'0'318'0,"0"0"-23"16,0 0-6-16,0 0-62 15,-91 28-80-15,37 23-26 16,-7 29-26-16,4 21-23 15,15-6-23-15,23-18-19 16,19-27-18-16,4-17-12 16,22 5-16-16,12-2-57 15,33-8-74-15,-9-12-163 16,-7-10-782-16</inkml:trace>
  <inkml:trace contextRef="#ctx0" brushRef="#br0" timeOffset="7500.94">8817 14305 28 0,'0'0'70'0,"0"0"500"16,0 0-434-16,0 0-73 15,21-29 27-15,-17 23 8 0,-1 1 9 16,-1-1 15-16,1 1-32 16,-3 3-6-16,0-1 0 15,0 1 11-15,0 0 11 16,0 1-14-16,0 0-36 16,0 1 4-16,-3 0-13 15,-5 0-3-15,-2 0-13 16,-5 9 4-16,-2 2 22 0,0 6 11 15,-4 1 2-15,3 6 8 16,0 2-26-16,4 2-21 16,4-1-7-16,6-2-3 15,4-3-9-15,0-6-5 16,3-6-6-16,10-4-1 16,5-3-5-16,1-3 5 15,4 0 1-15,-2 0 8 16,1-8 2-16,-3-3-5 15,-2-1-5-15,-4-5 6 16,-4 1-6-16,-3-2 5 0,-1-3-5 16,-4-2 0-1,-1-1 0-15,0 0 1 0,0 3-1 16,-1 1 0-16,-4 4-1 16,-2 5-1-16,1 2-5 15,-2 3-3-15,-2 3 2 16,2 2-1-16,-1 1-13 15,1 0-40-15,3 0-59 16,1 1-62-16,4 6-209 16,0-3-211-16,0 1-437 0</inkml:trace>
  <inkml:trace contextRef="#ctx0" brushRef="#br0" timeOffset="8581.26">9029 14118 65 0,'0'0'821'0,"0"0"-571"0,0 0-83 16,0 0 0-16,0 0 14 16,0 0 0-16,0 0-24 15,58-10-20-15,-33 13-28 16,4 11-16-16,-1 6 9 16,2 7-22-16,-6 8-11 15,1 7-16-15,-7 7-12 16,-7 3-18-16,-10 1-9 15,-1-1-8-15,-9-5-5 0,-12-8-1 16,-4-7 1-16,-4-4 0 16,-5-8-1-16,3-5 0 15,5-4 0-15,1-3-8 16,6-2-7-16,7-3-16 16,3-1-6-16,3-2-21 15,6 0-74-15,0-6-74 16,3-6-180-16,4 0-385 0</inkml:trace>
  <inkml:trace contextRef="#ctx0" brushRef="#br0" timeOffset="9159.3498">9918 14373 644 0,'0'0'769'16,"0"0"-577"-16,0 0-83 16,0 0 24-16,0 0-7 15,0 0-10-15,0 0-41 16,-43 0-13-16,65 0-2 0,10 0 6 16,8 0-17-16,5-4-23 15,4 0 10-15,2-2 0 16,-1 4-8-16,-4-1-10 15,-5 1-7-15,-10 2-9 16,-3 0-2-16,-11 0-1 16,-2 0-19-16,-8 0-67 15,-2 0-80-15,-5 0-135 16,0 0-345-16,0 0-395 0</inkml:trace>
  <inkml:trace contextRef="#ctx0" brushRef="#br0" timeOffset="9394.05">10288 14186 126 0,'0'0'1321'16,"0"0"-1026"-16,0 0-72 16,0 0-41-16,0 0-24 15,0 0-26-15,0 0-37 16,-36 73-21-16,29-38-8 15,-2 6-19-15,4 1-23 16,-1 2-18-16,0-4-6 16,2-6-12-16,-3-4-58 15,-1-5-83-15,2-9-235 0,0-6-551 16</inkml:trace>
  <inkml:trace contextRef="#ctx0" brushRef="#br0" timeOffset="27547.41">11007 13934 124 0,'0'0'1048'0,"0"0"-868"16,0 0-52-16,0 0 27 16,0 0 26-16,0-30-21 15,0 30-31-15,0 0-48 16,0 0-23-16,-3 5-11 0,-4 11 18 15,-1 5 3 1,1 2-13-16,-2 3-15 0,6 0-13 16,3-4-15-16,0-2-3 15,0-4-8-15,12-5 0 16,1-4 0-16,3-5-1 16,3-2 1-16,1 0-1 15,0-4 0-15,1-7-9 16,-1-4 8-16,-3-3 0 15,-1 1 1-15,-5-2 0 16,-1 2 6-16,-4 0 0 16,-3 4-4-16,0 2 7 15,-1 5-2-15,-2 4 13 16,0 0 0-16,0 2 1 16,0 0-9-16,-8 7-3 0,-8 10 6 15,-4 7 6-15,-2 6 1 16,0 2 1-16,1 2-16 15,4-2-1-15,3-3-5 16,3-5-1-16,5-5 0 16,1-5-8-16,4-4-26 15,1-4-30-15,0-3-48 16,0-3-91-16,0 0-88 16,3-3-317-16,3-5-779 0</inkml:trace>
  <inkml:trace contextRef="#ctx0" brushRef="#br0" timeOffset="27860.99">11361 14169 823 0,'0'0'762'16,"0"0"-615"-16,0 0 27 16,0 0-7-16,0 0-25 15,-81 17 11-15,44-1-37 0,-4 4-37 16,-3 5-28-16,2 1-13 16,5 3-12-16,2 1-10 15,5-1-15-15,5-3-1 16,6-2-23-16,5-4-41 15,3-1-70-15,5-6-208 16,3-4-426-16</inkml:trace>
  <inkml:trace contextRef="#ctx0" brushRef="#br0" timeOffset="28329.88">11152 14458 1498 0,'0'0'217'0,"0"0"-149"16,0 0 1-16,0 0 47 15,0 0 32-15,0 0-42 16,0 0-47-16,-24 75-9 15,7-58-2-15,-3-1-1 16,-1-3-7-16,0-4-3 16,0-2-7-16,2-4-3 15,4-3-14-15,4 0-2 16,4 0-10-16,4-7-1 0,3-5-2 16,7-8-5-16,13 0-1 15,5-3-1-15,9-1-13 16,5 2-3-16,1 6-2 15,-1 6-1-15,-4 9 16 16,-7 1 11-16,-6 7 1 16,-7 15 0-16,-7 6 7 15,-7 9 5-15,-1 2 1 16,-6 3-1-16,-12-2-4 16,-6-4-1-16,1-7-7 15,-1-8 0-15,7-7-18 16,4-6-101-16,10-8-101 15,3-10-131-15,0-7-366 0</inkml:trace>
  <inkml:trace contextRef="#ctx0" brushRef="#br0" timeOffset="28626.9">11974 13898 1255 0,'0'0'350'0,"0"0"-102"15,0 0-15-15,0 0-56 16,-107 46-22-16,54 22-51 16,-5 25-26-16,3 9-25 0,17-14-13 15,15-21-17-15,15-25-11 16,4-5-6-16,4 1-6 15,0 1 0-15,4 0-8 16,16-10-39-16,5-7-58 16,23-7-135-16,-6-5-282 15,-7-7-434-15</inkml:trace>
  <inkml:trace contextRef="#ctx0" brushRef="#br0" timeOffset="29393.79">12231 14147 644 0,'0'0'738'0,"0"0"-545"16,0 0 47-16,0 0-11 15,0 0-11-15,0 0-42 16,0 0-57-16,10-58-37 0,-10 58-24 16,0 0-12-16,0 12-11 15,-12 12 8-15,-3 8-12 16,-1 6-11-16,-1 2-13 15,2-3-5-15,5-5-2 16,1-5-1-16,5-6-38 16,4-6-46-16,0-3-63 15,1-6-137-15,11-4-295 16,-3-2-292-16</inkml:trace>
  <inkml:trace contextRef="#ctx0" brushRef="#br0" timeOffset="29675.73">12420 14269 798 0,'0'0'757'15,"0"0"-607"-15,0 0-28 16,0 0 31-16,0 0 0 15,0 0-45-15,0 0-6 16,52-2-43-16,-30 1-23 16,1-2-14-16,4 1-13 15,1-1-9-15,1-1-1 16,-1 2-55-16,3-5-104 16,-7 1-153-16,-3-1-596 0</inkml:trace>
  <inkml:trace contextRef="#ctx0" brushRef="#br0" timeOffset="30317.44">13159 14011 464 0,'0'0'758'0,"0"0"-497"15,0 0-98-15,0 0 17 16,0 0-32-16,0 0-11 16,0 0-39-16,91-68-38 15,-68 64-18-15,0 1-10 16,-2 3-5-16,0 0-6 16,-2 0-4-16,-4 1 0 0,-3 11-2 15,-8 6 2-15,-4 7 7 16,-1 6-2-16,-19 6-8 15,-5-2-5-15,-2-3 0 16,-1-4-2-16,2-8 1 16,1-5 0-16,4-7 3 15,2-4-5-15,4-2-5 16,3-2 7-16,3 0-7 16,5 0 0-16,2-2 5 15,2-5-6-15,0 2 0 16,2-3-2-16,9 3-4 0,1 1 5 15,2 0 0 1,2 4 1-16,1 0-1 16,2 0 0-16,2 6 1 0,-3 4 0 15,6 0 1-15,1 3-1 16,2-3 0-16,0-2-1 31,1-3-20-31,-4-4-76 16,3-1-94-16,-8-4-316 15,-5-6-622-15</inkml:trace>
  <inkml:trace contextRef="#ctx0" brushRef="#br0" timeOffset="30583.08">13721 14098 1505 0,'0'0'348'0,"0"0"-129"15,0 0-45-15,0 0-26 16,-97 67-53-16,58-34-45 16,-1 4-16-16,1 1-20 15,2 0-14-15,6-2 0 16,1-3-58-16,-6 7-116 15,9-10-191-15,6-5-417 0</inkml:trace>
  <inkml:trace contextRef="#ctx0" brushRef="#br0" timeOffset="31020.57">13598 14366 854 0,'0'0'731'0,"0"0"-543"15,0 0-18-15,0 0-3 16,0 0-27-16,0 0-19 0,0 0-32 16,-41 67-28-16,33-42-27 15,4-1-20-15,4-4-8 16,0-5-6-16,0-3 1 15,10-7-1-15,8-3 1 16,3-2-1-16,6-2 0 16,1-9-6-16,2-7-4 15,-3 0-3-15,-5 0 4 16,-5 2 7-16,-2 0 1 16,-9 7 1-16,-3 4 2 15,-3 3 13-15,0 2 4 0,-3 3-6 16,-11 14-1-1,-2 8 2-15,2 5-9 0,0 4-5 16,4 2 0-16,4-1-1 16,5-6-11-16,1-4-19 15,0-7-29-15,0-6-57 16,12-12-90-16,2 0-78 16,0-3-286-16</inkml:trace>
  <inkml:trace contextRef="#ctx0" brushRef="#br0" timeOffset="31317.45">14042 13922 948 0,'0'0'554'0,"0"0"-434"16,0 0 45-16,0 0-11 15,0 0 25-15,0 0 2 16,6 128-56-16,-8-46-54 16,-7-5-22-16,-4-6-12 15,4-11-11-15,-5-14-10 16,-5 5-3-16,-5 5-13 16,-6-6 0-16,-7-8-52 15,-5-5-70-15,-32-4-192 16,10-8-349-16,5-11-783 0</inkml:trace>
  <inkml:trace contextRef="#ctx0" brushRef="#br0" timeOffset="31646.6">13234 13973 35 0,'0'0'1063'0,"0"0"-740"0,0 0-95 15,0 0-6-15,-107 91-57 16,76-15-20-16,6-1-12 15,8-3-25-15,12-9-34 16,5-15-23-16,5 2-22 16,13 1-15-16,7-9-13 15,8-10-1-15,10-9-15 16,31-10-76-16,-10-7-178 16,-5-6-375-16</inkml:trace>
  <inkml:trace contextRef="#ctx0" brushRef="#br0" timeOffset="32665.71">14292 13707 1167 0,'0'0'251'15,"0"0"-65"-15,0 0 9 0,0 0-54 16,0 0-40-16,0 0-40 16,0 0-12-16,3 36 37 15,-3 1-18-15,0 8-5 16,0-4-5-16,0-2-16 16,0-10-20-16,0-9-14 15,5-8 2-15,4-9-9 16,3-3 10-16,5 0-2 15,6-16-3-15,7-8-5 16,4-6 0-16,3-7 1 16,2 0-2-16,-3-3 0 0,-5 5 0 15,-5 9-15-15,-8 7-16 16,-7 12-29-16,-6 7-61 16,-5 7-124-16,-3 14-295 15,-10 2-435-15</inkml:trace>
  <inkml:trace contextRef="#ctx0" brushRef="#br0" timeOffset="33165.92">14470 14163 740 0,'0'0'162'0,"0"0"-112"16,0 0-24-16,0 0 87 0,0 0 59 16,0 0-5-16,0 0-39 15,0-6-2-15,1 5 9 16,5 0-28-16,5 1-5 16,4-2-14-16,5 2-14 15,6 0-16-15,6 0-5 16,3 0-10-16,2 0-14 15,2 0-11-15,-3 0-5 16,-5 0-5-16,-7 0-2 16,-6 0-6-16,-9 0 1 15,-7 0 1-15,-2 0-2 16,0 0-15-16,-13 0-90 16,-7 0-84-16,2 0-195 0,4 0-385 0</inkml:trace>
  <inkml:trace contextRef="#ctx0" brushRef="#br0" timeOffset="33494.36">15328 13740 548 0,'0'0'966'0,"0"0"-768"0,0 0-42 15,0 0-27-15,0 0 15 16,0 0-26-16,0 0-35 16,0-11-12-16,0 28 5 15,0 8-20-15,-3 9-8 16,-8 8-14-16,1 3-15 15,-1-1-10-15,1-5-9 16,1-3 0-16,4-10-69 16,4-3-115-16,1-10-181 15,0-5-497-15</inkml:trace>
  <inkml:trace contextRef="#ctx0" brushRef="#br0" timeOffset="34292.06">15255 13798 1191 0,'0'0'243'16,"0"0"-17"-16,0 0-28 15,0 0-24-15,0 0-44 16,0 0-47-16,0 0-23 16,49-39-17-16,-30 39-12 15,-1 0-6-15,0 2 2 16,-3 9 6-16,-2 6-2 15,-5 6-4-15,-5 4-5 16,-3 5 0-16,-2 2 1 0,-15 2-7 16,-3-2-4-16,-5-2-3 15,-1-5-3 1,3-4 1-16,3-4-1 0,4-5-5 16,5-5 1-16,4-1-1 15,3-4 0-15,4-1-1 16,0-2-1-16,0 2 0 15,13-2 1-15,3 1 0 16,5-2 0-16,4 0-6 16,4 0 4-16,2 0-13 15,-1 0-10-15,-2 0-9 0,-4-3-26 16,-3 2-61 0,-5-4-91-16,-7 4-299 0,-4-2-403 15</inkml:trace>
  <inkml:trace contextRef="#ctx0" brushRef="#br0" timeOffset="34573.38">15727 14044 497 0,'0'0'823'15,"0"0"-505"-15,0 0-97 16,0 0-50-16,0 0-27 0,0 0 5 16,-110 37-33-1,73-7-51-15,-2 6-26 0,-1-1-15 16,4 5-17-16,3-3-6 16,5-3-1-16,3-3-22 15,-5 2-91-15,9-8-187 16,3-9-440-16</inkml:trace>
  <inkml:trace contextRef="#ctx0" brushRef="#br0" timeOffset="35011.43">15547 14305 1416 0,'0'0'288'0,"0"0"-115"16,0 0-9-16,0 0-16 15,0 0-25-15,0 0-31 16,0 0-45-16,-48 93-27 16,48-74-14-16,0-2-6 15,2-6 1-15,11-3 0 16,5-7-1-16,5-1 2 15,2 0-1-15,3-11 0 16,-1-4 0-16,-3-2 0 16,-2 0 0-16,-4 0-1 0,-4 5 2 15,-7 1-1-15,-1 5 11 16,-6 5 16-16,0 1 12 16,0 1-10-16,-13 16 0 15,-4 8-3-15,-2 9-14 16,0 4-11-16,7 3-2 15,2-3 0-15,6-6-1 16,1-4-17-16,3-8-24 16,0-10-34-16,0-4-89 15,7-6-70-15,4-7-167 16,-2-5-440-16</inkml:trace>
  <inkml:trace contextRef="#ctx0" brushRef="#br0" timeOffset="35292.6899">16065 13822 1045 0,'0'0'562'0,"0"0"-492"15,0 0 31-15,0 0 67 16,-26 119-24-16,1-41-37 15,0 0 0-15,1-8-7 16,3-6-33-16,2-13-19 16,-4 4-23-16,1 6-16 0,-4-9 1 15,-2-3-10-15,-3-9-26 16,-8-7-46-16,-29-3-138 16,6-10-263-16,5-9-146 15</inkml:trace>
  <inkml:trace contextRef="#ctx0" brushRef="#br0" timeOffset="35574.05">15143 13981 1189 0,'0'0'227'16,"0"0"-76"-16,0 0 33 16,-35 82-33-16,28-31-14 15,7 10-22-15,0 5-38 16,2-9-20-16,14 3-12 16,5-7-24-16,4-9-7 15,9-9-14-15,8-9-12 16,27-11-102-16,-9-6-212 15,-7-6-481-15</inkml:trace>
  <inkml:trace contextRef="#ctx0" brushRef="#br0" timeOffset="36074.32">16287 13687 1084 0,'0'0'338'0,"0"0"-94"0,0 0-38 15,0 0-8-15,0 0-50 16,0 0-68-16,0 0-20 16,-21 53 14-16,6-7-21 15,0 1-13-15,6-4-9 16,5-5-7-16,4-9-10 15,0-8-4-15,3-8-8 16,9-8-1-16,7-5 7 16,5 0 0-16,4-14-6 15,4-10-1-15,2-6-1 0,0-5-12 16,-1-3 6 0,-3 2-6-16,-5 6-13 0,-8 10-20 15,-7 11-35-15,-10 9-77 16,-12 7-402-16,-6 6-229 0</inkml:trace>
  <inkml:trace contextRef="#ctx0" brushRef="#br0" timeOffset="36998.38">16763 13518 36 0,'0'0'54'0,"0"0"269"0,0 0 188 16,0 0-296-1,0 0 8-15,0 0-11 0,0 0-21 16,18-13-34-16,-11 13-18 16,4 10-32-16,2 12-21 15,2 27 1-15,-2 33-7 16,-8 38-23-16,-5 17-17 15,-8 1-13-15,-21-15-7 16,-9-22-8-16,-12-9 2 16,1-18-8-16,4-20 0 15,2-13-5-15,1-10 0 16,-9-1-1-16,-7-2 0 16,-6-3 1-16,7-7 0 0,6-10-1 15,11-4 1 1,13-2-1-16,9-2 1 0,9 0-1 15,9 0-22-15,0 0-24 16,0-2-39-16,12-8-53 16,3 0-73-16,-3 0-363 0</inkml:trace>
  <inkml:trace contextRef="#ctx0" brushRef="#br0" timeOffset="41110.68">9648 15539 963 0,'0'0'558'15,"0"0"-329"-15,0 0-12 16,0 0-22-16,0 0-30 16,0 0-52-16,0 0-39 15,-3-14-28-15,30 7-14 16,7 1-11-16,9 1-10 16,4 0-5-16,3 2-4 15,-3 2 5-15,-4 1-1 16,-7 0-6-16,-8 0 0 15,-10 0-8-15,-6 0-35 16,-6 4-73-16,-6-3-165 0,-3-1-417 16,-12 0-709-16</inkml:trace>
  <inkml:trace contextRef="#ctx0" brushRef="#br0" timeOffset="41376.87">9888 15279 954 0,'0'0'556'0,"0"0"-361"16,0 0 28-16,0 0 3 15,0 0-21-15,0 0-76 16,0 0-62 0,2 6-15-16,-10 21 3 0,-1 8-7 0,0 4-12 15,2 2-11-15,4-1-12 16,1-4-13-16,2-3 0 15,0-6-58-15,0-6-50 16,6-6-104-16,0-5-163 16,-1-6-352-16</inkml:trace>
  <inkml:trace contextRef="#ctx0" brushRef="#br0" timeOffset="41658.1199">10462 15243 1309 0,'0'0'503'0,"0"0"-333"16,0 0 18-16,0 0-8 15,0 0-33-15,0 0-49 16,0 0-41-16,3-9-26 15,-6 34 8-15,-7 8-9 16,1 6-17-16,3 2-11 16,0-1-1-16,5-5-1 15,-1-7-59-15,2-5-57 16,0-9-107-16,2-5-260 0,4-7-307 16</inkml:trace>
  <inkml:trace contextRef="#ctx0" brushRef="#br0" timeOffset="41923.75">10761 15464 1294 0,'0'0'613'15,"0"0"-414"-15,0 0-29 16,0 0-49-16,0 0-29 15,0 0-16-15,-109 79-34 0,78-45-13 16,-4 2-20-16,1 3-3 16,3-4-6-16,1-4-15 15,6-5-35-15,6-5-29 16,9-7-87-16,5-6-208 16,4-5-575-16</inkml:trace>
  <inkml:trace contextRef="#ctx0" brushRef="#br0" timeOffset="42393.14">10786 15789 1490 0,'0'0'250'0,"0"0"-139"15,0 0 17-15,0 0 16 16,2 74-9-16,-11-46-41 16,-5 3-26-16,-5-2-10 15,-5-4-12-15,-1-5-8 16,1-4-5-16,-3-8-12 16,3-2-5-16,3-6-5 15,5 0-2-15,3-6-8 16,5-9 0-16,5-7-1 15,3-6-6-15,0-3 4 16,19-3-4-16,4 1-3 0,8 1 0 16,4 9-4-16,3 6 1 15,1 8-1-15,-3 6 5 16,-5 3 8-16,-4 4-1 16,-3 16-6-16,-8 7 7 15,-5 7 2-15,-8 7 4 16,-3 4 3-16,0 1 1 15,-14-3-1-15,-2-5-3 16,-3-7-6-16,0-8-6 16,2-8-47-16,-1-12-142 15,10-3-283-15,5 0-380 0</inkml:trace>
  <inkml:trace contextRef="#ctx0" brushRef="#br0" timeOffset="42690.07">11358 15344 104 0,'0'0'1329'15,"0"0"-1036"-15,0 0-72 0,0 0-34 16,0 0-54-1,0 0-7-15,-62 72-23 0,40-9-31 16,0 18-17 0,4-2-10-16,5-9-22 0,8-9-9 15,5-16-8-15,0 3-6 16,3 2 0-16,12-13-15 16,3-11-39-16,15-13-102 15,-3-10-221-15,-5-3-545 0</inkml:trace>
  <inkml:trace contextRef="#ctx0" brushRef="#br0" timeOffset="47714.46">11907 15300 776 0,'0'0'552'0,"0"0"-417"15,0 0-1-15,0 0 76 16,0 0 4-16,0 0-21 16,0 0-38-16,4-21-54 15,-4 21-39-15,0 0-17 16,0 0-9-16,0 7 13 15,0 10 10-15,0 2-5 16,0 6-17-16,-6 1-4 16,-1 2-10-16,4-2-10 15,0 0-4-15,0-6-8 0,0-2 0 16,1-4-1-16,1-3-11 16,1-4-23-16,-2-1-25 15,2-1-15-15,0-5-20 16,0 3-41-16,0-3-123 15,0 0-295-15,0 0-350 0</inkml:trace>
  <inkml:trace contextRef="#ctx0" brushRef="#br0" timeOffset="48042.93">12177 15502 1328 0,'0'0'317'0,"0"0"-142"16,0 0 7-16,0 0 19 15,0 0-41-15,0 0-49 16,0 0-23-16,-94 41-24 15,61-14-27-15,-4 4-11 16,-1 3-9-16,2 1-11 0,4 0-6 16,3-1 0-16,7-6-7 15,6-4-39-15,7-6-35 16,6-6-61-16,3-9-156 16,3-3-291-16,6 0-264 0</inkml:trace>
  <inkml:trace contextRef="#ctx0" brushRef="#br0" timeOffset="48543.7298">12153 15745 405 0,'0'0'562'15,"0"0"-180"-15,0 0-151 16,0 0 8-16,0 0-2 16,0 0-23-16,0 0-59 15,7-4-60-15,-7 4-44 16,0 13-9-16,-1 6 10 15,-5 6-11-15,-4 7-15 16,2 3-8-16,2 0-8 16,1-1-8-16,2-6-2 15,2-7 0-15,1-5-13 16,0-8-48-16,0-6-62 0,0-2-129 16,4-4-98-1,-1-6-354-15</inkml:trace>
  <inkml:trace contextRef="#ctx0" brushRef="#br0" timeOffset="49012.84">12480 15193 1420 0,'0'0'318'15,"0"0"-171"-15,0 0-7 16,0 0 49-16,0 0 10 16,28 105-78-16,-16-30-47 15,-3 22-13-15,-2-8-16 0,-4-16-6 16,-3 0-11-16,-6-20-12 15,-11 0-8-15,-8 9-8 16,-6-13 0-16,-12 5-45 16,-12 3-59-16,-39 0-58 15,18-13-200-15,1-14-554 0</inkml:trace>
  <inkml:trace contextRef="#ctx0" brushRef="#br0" timeOffset="49466.03">11690 15341 1088 0,'0'0'311'15,"0"0"-99"-15,0 0 8 16,0 0-24-16,-40 117-41 16,30-32-22-16,4 20-23 15,3-8-29-15,3-21-18 16,0-22-21-16,12-18-16 16,8 6-17-16,7 0-9 15,9 0-8-15,6-13-43 16,7-9-87-16,27-16-156 15,-10-4-294-15,-6 0-590 0</inkml:trace>
  <inkml:trace contextRef="#ctx0" brushRef="#br0" timeOffset="49966.04">12886 15075 140 0,'0'0'1077'0,"0"0"-755"16,0 0-118-16,0 0-10 16,0 0-19-16,0 0-50 15,0 0 1-15,1 46-31 16,-1-13-36-16,0 3-17 15,6-2-12-15,0-3-12 16,0-6-2-16,0-6-7 16,-3-9-9-16,3-1 1 0,-3-7 1 15,1-2-1-15,2 0 5 16,3-2-5-16,7-13-1 16,4-5 0-16,5-6-18 15,4-5-10-15,1-2-11 16,-2 1-30-16,-3 5-37 15,-4 6-37-15,-9 8-192 16,-7 7-550-16</inkml:trace>
  <inkml:trace contextRef="#ctx0" brushRef="#br0" timeOffset="50734.0199">11450 15744 717 0,'0'0'526'16,"0"0"-359"-16,0 0 5 16,0 0 7-16,0 0-37 15,0 0-31-15,0 0-23 0,-6 0-39 16,6 0-23-16,0-3-8 16,2-2-9-16,7 1-8 15,1-2 0-15,5 2-1 16,2 0-1-16,2 1-14 15,0-1-70-15,5-1-101 16,-6 3-312-16,-3-3-562 0</inkml:trace>
  <inkml:trace contextRef="#ctx0" brushRef="#br0" timeOffset="51359.32">11358 15597 74 0,'0'0'806'15,"0"0"-595"-15,0 0-110 16,0 0 43-16,0 0 25 15,0 0-13-15,0 0-11 16,0-18-44-16,0 18-15 16,0 0-13-16,0 0-8 15,0 0-12-15,0 0-9 16,0 0-5-16,0 0-10 0,0 0-5 16,0 0-3-16,0 0-5 15,0 0 2-15,0 0-2 16,0 0 6-16,0 0 4 15,0 0-1-15,0 0-3 16,0 0 5-16,0 0 4 16,0 0 5-16,0 7-5 15,-5 10 11-15,-5 6-2 16,4 5-13-16,0 7-6 16,0 1-6-16,1 2-2 15,4-3-5-15,-2-2-7 16,3-5 2-16,0-6-3 15,0-6-1-15,0-6-51 0,7-6-51 16,7-4-124 0,-1-6-359-16,-4-6-905 0</inkml:trace>
  <inkml:trace contextRef="#ctx0" brushRef="#br0" timeOffset="52300.6">12869 15388 1209 0,'0'0'204'15,"0"0"-111"-15,0 0 28 16,0 0 74-16,-12 95-20 16,6-22-38-16,-3 22-39 0,0 8-20 15,-1-5-14-15,-4-10-30 16,0-23-22-16,-3-12-12 31,-19 7-42-31,5-20-178 0,-5-3-552 0</inkml:trace>
  <inkml:trace contextRef="#ctx0" brushRef="#br0" timeOffset="54290.74">6983 16913 697 0,'0'0'973'0,"0"0"-726"15,0 0-173-15,0 0-54 16,0 0-4-16,0 0 13 16,0 0 21-16,111-41-11 0,-65 39-19 15,-1 2-9-15,-4 0-11 16,-5 0-78-16,-4 16-117 16,-13 1-126-16,-9-1-275 0</inkml:trace>
  <inkml:trace contextRef="#ctx0" brushRef="#br0" timeOffset="54525.53">7022 17073 42 0,'0'0'1305'0,"0"0"-911"0,0 0-198 16,0 0-46-16,0 0 36 15,0 0-19-15,0 0-70 16,118 10-45-16,-66-10-32 16,4 0-20-16,0 0-59 15,10-6-120-15,-14 0-296 16,-13-1-333-16</inkml:trace>
  <inkml:trace contextRef="#ctx0" brushRef="#br0" timeOffset="65118.71">8077 16643 910 0,'0'0'285'0,"0"0"-70"0,0 0 11 16,0 0-21-16,0 0-48 15,0 0-12-15,-51-10-38 16,41 10-13-16,2 0-25 16,1 1-17-16,-3 8-10 15,-1 2-8-15,2 5 3 16,-3 4-1-16,2 6-3 15,-1 1-8-15,-2 1 0 0,7 2-7 16,1 0 2 0,2 0-2-16,2 1 0 0,1-1-2 15,0-1-1-15,4 0-8 16,7-7-5-16,5-2-1 16,-2-6 0-16,2-3-1 15,4-5 1-15,-1-3-1 16,3-3 1-16,2 0 1 15,-3 0 4-15,1-4-5 16,-4-7 4-16,-1-1-5 16,-1-4 0-16,-4 0 0 15,2-4-1-15,-1-4 0 16,-4 1-1-16,-3-2-10 0,1-3 11 16,-4 2-8-16,-3-3 3 15,0 3-5-15,0 0-2 16,-10 1 12-16,-2 6-5 15,-4 2 6-15,-1 4-1 16,-4 4-26-16,-4 5-32 16,-9 4-58-16,2 3-148 15,1 8-467-15</inkml:trace>
</inkml:ink>
</file>

<file path=ppt/ink/ink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11.375" units="1/deg"/>
          <inkml:channelProperty channel="T" name="resolution" value="1" units="1/dev"/>
        </inkml:channelProperties>
      </inkml:inkSource>
      <inkml:timestamp xml:id="ts0" timeString="2024-03-13T18:37:54.761"/>
    </inkml:context>
    <inkml:brush xml:id="br0">
      <inkml:brushProperty name="width" value="0.05292" units="cm"/>
      <inkml:brushProperty name="height" value="0.05292" units="cm"/>
      <inkml:brushProperty name="color" value="#FF0000"/>
    </inkml:brush>
  </inkml:definitions>
  <inkml:trace contextRef="#ctx0" brushRef="#br0">7406 17064 1156 0,'0'0'391'0,"0"0"-330"16,0 0-61-16,0 0-74 15,0 0 36-15,0 0 24 16,0 0-95-16,-20-6-168 16,20 4-657-16</inkml:trace>
  <inkml:trace contextRef="#ctx0" brushRef="#br0" timeOffset="2857.39">8047 16834 920 0,'0'0'340'15,"0"0"-192"-15,0 0-75 0,0 0 7 16,0 0 19-16,0 0 9 16,0 0-18-16,-46 14-25 15,38 2-24-15,1 3-10 16,6-1-11-16,1-1-3 15,0-5-11-15,0-2-5 16,3-6 1-16,8-1-2 16,3-3-8-16,5 0 7 15,1-4-14-15,-1-8 15 16,5-3 12-16,-6-2-10 16,-2 1 5-1,-4-2-5-15,-3 0 5 0,-3 2 6 0,-6-2-13 16,0 4 1-16,0 1 0 15,0 3 1-15,-2 5 8 16,-9 5 2-16,-3 0-11 16,-5 2 0-16,-1 17 14 15,-5 7 1-15,4 3 2 16,6 3 0-16,2 0-8 16,11-5-9-16,2-4-1 15,0-7 0-15,15-3-2 16,3-6-9-16,3-7 0 15,4 0 1-15,-1-4-2 0,-1-9 5 16,-4-6-2 0,0-2 9-16,-5-3 9 0,-5-3-9 15,-2 0 0-15,-7 3-1 16,0 1 1-16,0 6 1 16,-12 2-1-16,-1 7 22 15,-3 5-10-15,-3 3-12 16,0 0 1-16,-2 13 12 15,3 8-4-15,-1 6 0 16,10 2 1-16,3 3-4 16,4-4-5-16,2-5-1 15,2-4 1-15,7-6 3 16,8-3-4-16,0-9-8 0,1-1 7 16,5 0-18-1,-4-15 18-15,3-2-3 0,-5-5 4 16,-4-4 7-16,-4-3-7 15,-4 1-2-15,-4-1-7 16,-1 3 9-16,0 3 0 16,-6 8-6-16,-6 5 6 15,-6 7 0-15,-4 3 0 16,-3 0 1-16,-5 16 16 16,0 6 5-16,4 3 1 15,3 1-2-15,5 2-3 16,10-2-11-16,7-3-7 15,1-7-6-15,0-3 6 0,12-6-8 16,4-3-11-16,3-4-3 16,-2 0 4-16,4-7 7 15,-5-6 2-15,1-3 9 16,-7-4 0-16,-4-3 1 16,-4-4-1-16,-2 0 0 15,0-2-1-15,-11 3 2 16,-8 4-1-16,2 8 1 15,-8 6 9-15,0 6 5 16,-5 2-14-16,0 5 15 16,0 11 1-16,2 7-1 15,7 6-7-15,3 6 3 16,9 4-2-16,6 2-3 16,3-2-6-16,6-3-1 0,13-7 0 15,2-8-11 1,6-7-4-16,0-6-25 0,1-8 10 15,-1 0-5-15,0-9 10 16,-6-9-19-16,-2-6 16 16,-5-7 19-16,-4-5-15 15,-5-3 4-15,-5-1-2 16,0 4 11-16,0 6 11 16,-15 9 34-16,4 10 11 15,-5 5-16-15,-2 6 2 16,-1 0-19-16,-1 15 10 15,1 8 0-15,4 4 0 16,5 5-7-16,5 3 0 0,5-3-9 16,0-3-6-1,0-5 0-15,15-5-1 0,0-7 1 16,1-8-15-16,5-4-6 16,0 0 4-16,0-5 9 15,-3-9-5-15,0-6-5 16,-6-4 11-16,-2-4 4 15,-6-5-6-15,-4 2 8 16,0 1 1-16,0 4 7 16,-11 9-7-16,-4 7 37 15,-3 8-19-15,-2 2 2 16,-2 8-14-16,1 10 3 16,3 4 0-16,6 0-9 15,6 0 0-15,5 0-1 16,1-5-62-16,3-6-104 0,9-4-326 15,4-7-744-15</inkml:trace>
  <inkml:trace contextRef="#ctx0" brushRef="#br0" timeOffset="4617.63">8816 16861 38 0,'0'0'49'16,"0"0"751"-16,0 0-575 0,0 0-74 15,0 0-1-15,0 0 32 16,0 0-1-16,-35 4-54 16,26-1-33-16,0-1-25 15,0 1-13-15,0 1-8 16,2 0-11-16,1-1-6 16,2-1-1-16,2-2-10 15,2 2 0-15,0-2-8 16,10 0-5-16,8 0 14 15,11-2-2-15,5-7 0 16,6 0-8-16,2-2-3 16,3-1 0-16,1 0-2 0,-4 1 3 15,-5 1 0-15,-4 0-1 16,-9 3-8-16,-6 1-1 16,-8 3-5-16,-5 2 5 15,-5 1-22-15,0 0-8 16,0 0-24-16,0 0-27 15,-8 0-67-15,-2 5-76 16,-11 0-88-16,4-2-66 16,-2-2-420-16</inkml:trace>
  <inkml:trace contextRef="#ctx0" brushRef="#br0" timeOffset="4914.58">9001 16637 104 0,'0'0'1092'0,"0"0"-878"16,0 0-51-16,0 0 41 15,0 0-9-15,0 0-25 16,0 0-46-16,-8-22-41 16,8 35-42-16,0 13 44 15,-3 9-4-15,-3 7-9 16,-3 4-26-16,0-1-9 15,0-5-16-15,0-4-12 16,-1-7-8-16,4-5-1 16,0-4-17-16,1-4-42 0,4-6-43 15,-1-6-83-15,1-4-182 16,1 0-285-16,-3-4-399 0</inkml:trace>
  <inkml:trace contextRef="#ctx0" brushRef="#br0" timeOffset="7231.2">9821 16431 1030 0,'0'0'278'0,"0"0"-119"15,0 0 46-15,0 0-16 16,0 0-40-16,0 0-6 16,0 0-21-16,0-20-33 15,-3 24-53-15,-3 13-8 16,-6 7 19-16,2 9-7 16,-1 0-8-16,4 2-6 15,7-6-6-15,0-4-4 16,3-3-5-16,10-8-11 0,4-6-7 15,5-5-4-15,5-3 10 16,3-6-4-16,-2-11-8 16,2-2-7-16,-5-4 13 15,-7 1 4-15,-5 2 2 16,-5 0 0-16,-2 4 1 16,-4 3 1-16,-2 4 0 15,0 3 9-15,0 3-4 0,0 3-4 16,0 0-1-1,-2 0 8-15,-9 10 3 0,-2 11-3 16,0 4 6-16,-5 5-5 16,6 4 17-16,1 0-13 15,0 0-8-15,3 0-6 16,2-7 1-16,1-3-1 16,0-4-5-16,2-4-25 15,1-4-21-15,1-2-32 16,-1-3-89-16,1-2-95 15,-1-1-264-15,1-2-241 0</inkml:trace>
  <inkml:trace contextRef="#ctx0" brushRef="#br0" timeOffset="7528.13">10212 16654 1320 0,'0'0'374'0,"0"0"-214"15,0 0-44-15,0 0 26 16,0 0-10-16,0 0-8 16,-54 86-35-16,30-53-24 15,-1 2-14-15,-2-2-18 16,3 1-13-16,-1-1-12 15,1-3-8-15,2-1 0 0,-1-3-28 16,7-4-11 0,-2-3-36-16,6-1-66 0,4-7-66 15,8-7-95-15,0-4-190 16,0 0-113-16</inkml:trace>
  <inkml:trace contextRef="#ctx0" brushRef="#br0" timeOffset="8043.61">10277 16926 1132 0,'0'0'227'0,"0"0"-71"15,0 0 1-15,0 0-35 16,0 0 22-16,0 0-11 15,-4 72-31-15,-11-47-12 16,-4 1-12-16,2-4-18 16,-3-2-10-16,-2-5-13 15,0-2-1-15,-2-6-8 16,2-1-7-16,2-6-8 16,0 0-5-16,2-3-8 15,4-10-6-15,2-5-3 16,4-3-5-16,5-3 14 15,3-3-6-15,3 2 6 0,16 1-8 16,6 4-12-16,6 3 4 16,4 6 4-16,1 3-3 15,0 5 3-15,-5 3 11 16,-1 0-7-16,-5 16 8 16,-4 6-2-16,-8 5 2 15,-5 5 20-15,-8 4 6 16,0-3-3-16,-6 2-7 15,-12-6 0-15,-6-3-10 16,-1-3-5-16,1-5-1 16,4-5-20-16,4-3-19 15,5-7-67-15,5-3-56 16,6-2-119-16,0-12-310 16,0-2-465-16</inkml:trace>
  <inkml:trace contextRef="#ctx0" brushRef="#br0" timeOffset="9752.33">10865 16551 335 0,'0'0'234'0,"0"0"328"15,0 0-449-15,0 0-11 16,0 0 28-16,0 0 30 16,0 0 7-16,17-51-41 15,-14 46-5-15,-3 1-21 16,0 2-5-16,0 0 5 31,0 2-12-31,0 0-26 0,0 0-17 0,-3 0-13 16,-8 7-3-16,-8 18-6 15,-4 10 6-15,-3 17 8 16,-1 7 5-16,3 7-8 0,7 1-19 16,9-1-15-16,8-4 0 15,0-4-1-15,16-8-15 16,14-7-20-16,6-8-33 15,4-11-35-15,15-8-145 16,-10-10-410-16,-12-6-726 0</inkml:trace>
  <inkml:trace contextRef="#ctx0" brushRef="#br0" timeOffset="11305.05">11362 16633 87 0,'0'0'887'15,"0"0"-625"-15,0 0-68 16,0 0-16-16,-16-76 1 15,16 63-28-15,0 4-3 16,0 4-29-16,0 2-12 0,0 1-20 16,0 2-22-1,0 0-26-15,0 6-29 0,-5 11 7 16,1 8 20-16,-2 6 3 16,-2 3-7-16,1 3-17 15,1-3 2-15,2 1-9 16,-1-6-3-16,0-3-6 15,4-6 0-15,-2-5 0 0,1-5-6 16,2-3-13 0,-1-3-22-16,1-1-11 0,0-3-28 15,0 3-73-15,0-3-80 16,0 0-133-16,0 0-178 16,-3-4-536-16</inkml:trace>
  <inkml:trace contextRef="#ctx0" brushRef="#br0" timeOffset="11618.39">11574 16729 1177 0,'0'0'529'16,"0"0"-425"-16,0 0 8 16,0 0 8-16,0 0-1 15,0 0-30-15,0 0-17 16,61-12-12-16,-34 7-29 16,4-1-18-16,1 0-7 15,0 2-6-15,-2 4-2 16,-1-3-10-16,-8 3-28 15,-5 0-63-15,-4 0-54 16,-10 0-99-16,-2 0-250 16,0 0-261-16</inkml:trace>
  <inkml:trace contextRef="#ctx0" brushRef="#br0" timeOffset="34880.97">12419 16429 506 0,'0'0'187'16,"0"0"122"-16,0 0-186 15,0 0-29-15,22-23 25 16,-21 19 10-16,1 1 18 16,-2-1-4-16,0 2-44 15,0-2-27-15,0 1-6 0,0 0 7 16,0 0-1 0,0 0-7-16,0 1 3 0,-6-3-3 15,-3 2-34-15,-1 1-17 16,-3-1-1-16,0 1 3 15,-2 2-8-15,-4 0 1 16,2 0-3-16,-2 5 0 16,1 5 2-16,2-1-2 15,1 2 0-15,1 0-5 16,4-1 5-16,1 0-6 16,3 0 0-16,2 1 1 15,1-4-1-15,1 2 0 16,2-1-1-16,0 0-5 0,0 0 5 15,5-1-1 1,5 1 2-16,5-2-1 0,3 1-8 16,0-2 7-16,4-1-4 15,3 0 0-15,-2 0 5 16,2 1 0-16,-4-1 0 16,0 4 0-16,-5 1-1 15,-5-1 1-15,-2 0 0 16,-5 2 1-16,-2-1 0 15,-2 0 0-15,0-2 1 16,0 3 5-16,-2-2-5 16,-7-1 5-16,-1 0 3 15,-1-1 0-15,-2-1-8 16,1-2 9-16,-3 0-1 16,-1-3-7-16,-5 0-1 0,6 0 0 15,-3 0 1-15,3 0-1 16,0-6 5-16,6-1-6 15,2-1 0-15,1-3 0 16,4-2-6-16,2-3-4 16,0-2 9-16,3 0-5 15,9-5 6-15,4 0-6 16,3 1 6-16,4-1-9 16,1 0 2-16,1-2-13 15,0 2-15-15,-2 4 1 16,-2 1 11-16,-4 3-6 15,-4 6-8-15,-7 1-21 16,-3 5-14-16,-3 3-92 0,0 0-171 16,-6 0-180-16</inkml:trace>
  <inkml:trace contextRef="#ctx0" brushRef="#br0" timeOffset="37462.64">12783 16596 970 0,'0'0'218'16,"0"0"-137"-16,0 0 14 15,0 0 43-15,0 0 62 0,0 0-7 16,0 0-49 0,6-20-41-16,-14 20-34 0,-4 7-32 15,-6 7-7-15,-4 9 11 16,-2 5 15-16,-5 4-4 15,-2 4-15-15,-2 0-8 16,-1 0-1-16,0-3-9 16,6-3-7-16,2-4-3 15,2-4-8-15,5-5 0 16,5-3-1-16,4-6-6 16,4-2-28-16,2-5-30 15,2 1-65-15,2-2-50 0,0 0-92 16,0-4-217-1,0-3-312-15</inkml:trace>
  <inkml:trace contextRef="#ctx0" brushRef="#br0" timeOffset="37884.51">12690 16838 709 0,'0'0'343'0,"0"0"-159"0,0 0-11 16,0 0 48-16,0 0 3 15,0 0-39-15,0 0-17 16,8 20-7-16,-5-1-56 16,1 3-32-16,-1 4-22 15,1 0-16-15,1 0-6 16,-2-1-5-16,-2-1-5 16,1-1-6-16,-1-3-11 15,-1-5-1-15,2-2 5 16,-2-4-6-16,0-2 0 15,0-1-27-15,0-3-24 0,0-3-31 16,0 0-65-16,3 0-120 16,0-7-275-16,1-5-156 15</inkml:trace>
  <inkml:trace contextRef="#ctx0" brushRef="#br0" timeOffset="38322.18">12926 16799 1011 0,'0'0'313'0,"0"0"-172"16,0 0 3-16,0 0 20 0,0 0 8 16,0 0-39-1,0 0-56-15,-26 56 14 0,16-25-5 16,-2 2-12-16,6-1-22 15,1-3-9-15,5-3-10 16,0-6-15-16,0-5-4 16,11-2-12-16,4-5-1 15,1-6-1-15,2-2-2 16,0 0-7-16,0 0-10 16,-1-7 1-16,-4-6-1 15,-4-1 3-15,-5-4 5 16,-2-1 5-16,-2-3-4 0,0 2-1 15,-11 3 9 1,-4 1-4-16,-4 4 4 0,1 5 1 16,-3 3 1-16,-1 4 0 15,0 0 0-15,-1 0-1 16,4 8-7-16,1 0-44 16,7-1-60-16,4-2-46 15,7-5-138-15,0 0-247 16,0 0-574-16</inkml:trace>
  <inkml:trace contextRef="#ctx0" brushRef="#br0" timeOffset="38681.41">13066 16273 234 0,'0'0'850'16,"0"0"-698"-16,0 0-73 16,0 0 69-16,0 0 9 15,52 89 10-15,-31-49-18 16,3 7-38-16,3 19-15 15,3 22-2-15,-8 15 2 16,-8-7-7-16,-10-21-35 16,-4-21-25-16,-10-14-17 0,-12 4-10 15,-13 5-1 1,-7 6-1-16,-10-11-40 0,-1-5-91 16,-22-3-124-16,15-11-266 15,6-11-258-15</inkml:trace>
  <inkml:trace contextRef="#ctx0" brushRef="#br0" timeOffset="40277.91">7343 18275 1333 0,'0'0'485'0,"0"0"-353"15,0 0-13-15,0 0 24 16,0 0 0-16,0 0-33 16,0 0-46-16,-6-27-27 15,27 24-18-15,7-4-7 16,8 2-10-16,6 1-2 15,4 1 0-15,6-1-15 16,1 4-34-16,-1 0-42 16,-2 7-73-16,1 13-101 15,-11-1-268-15,-14-2-305 0</inkml:trace>
  <inkml:trace contextRef="#ctx0" brushRef="#br0" timeOffset="40496.65">7538 18481 1322 0,'0'0'614'16,"0"0"-522"-16,0 0-78 16,0 0 14-16,0 0 44 15,0 0-3-15,0 0-11 16,114 13-32-16,-65-13-26 15,8 0-40-15,26-4-141 0,-11-2-316 16,-11-1-393-16</inkml:trace>
  <inkml:trace contextRef="#ctx0" brushRef="#br0" timeOffset="41341.15">8641 17849 1355 0,'0'0'334'0,"0"0"-166"16,0 0-39-16,0 0 9 15,0 0 29-15,0 0-16 16,0 0-51-16,19-63-36 16,-19 72-35-16,-4 19-17 0,-4 14 8 15,1 8 2-15,0 4-1 16,5-3-12-16,2-9-8 15,2-7 0-15,12-11-1 16,6-6 0-16,8-13-9 16,8-5-10-16,1-3-18 15,2-17-11-15,-2-7 12 16,-4-4 13-16,-9-6 12 16,-3-2 10-16,-9 0 1 15,-6 0 0-15,-3 10 0 16,-3 7 1-16,0 7 0 15,0 8 17-15,0 6 0 16,0 1-6-16,-5 10-3 0,-7 28-8 16,-2 7-1-16,0 12 2 15,-2 9 7-15,5-13-8 16,-1 6 1-16,2-6-1 16,2-12 0-16,2-8-1 15,0-8-15-15,0-6-53 16,-1-2-170-16,3-7-239 15,-1-3-184-15</inkml:trace>
  <inkml:trace contextRef="#ctx0" brushRef="#br0" timeOffset="41669.91">9214 18122 945 0,'0'0'608'0,"0"0"-404"16,0 0-31-16,0 0-29 15,0 0-13-15,0 0-22 16,-36 84-17-16,14-35-12 15,-5 8-19-15,4-4-22 16,-2-1-23-16,3-6-14 16,1-6-2-16,4-7-34 0,3-9-44 15,5-7-90-15,4-6-177 16,2-6-327-16</inkml:trace>
  <inkml:trace contextRef="#ctx0" brushRef="#br0" timeOffset="42123.03">9402 18422 1267 0,'0'0'516'0,"0"0"-457"0,0 0-51 16,0 0 77-16,0 0 16 15,-6 90 10-15,-8-63 1 16,-2-3-34-16,-2-4-23 16,0-5-18-16,-1-4-12 15,5-4-11-15,0-4-4 16,5-3-8-16,1 0 2 16,3-6-4-16,5-9-47 15,0-8 1-15,0-7 22 16,14-3 3-16,5-2-11 15,5 9 5-15,0 1 9 16,6 9 17-16,0 8 0 16,-2 7 0-16,1 1 1 0,-3 9 12 15,0 15 16-15,-3 9 12 16,-3 3 5-16,-4 3-2 16,-8-2-15-16,-7-4-6 15,-1-3-10-15,-7-7-12 16,-12-4-6-16,-5-2-40 15,-2-7-71-15,-2-10-100 16,4 0-302-16,8 0-138 0</inkml:trace>
  <inkml:trace contextRef="#ctx0" brushRef="#br0" timeOffset="42451.33">9769 17965 1033 0,'0'0'352'0,"0"0"-160"16,0 0-66-16,0 0 9 15,0 0 29-15,0 0-39 16,116 76-9-16,-75-43-27 0,3 0-25 16,1 1-17-16,-2-5-23 15,-4-3-17-15,-8-6-7 16,-5-5-9-16,-11-4-98 16,-11-8-132-16,-4-3-324 15,0 0-57-15</inkml:trace>
  <inkml:trace contextRef="#ctx0" brushRef="#br0" timeOffset="42654.9">10130 17956 1445 0,'0'0'370'0,"0"0"-139"15,0 0-97 1,0 0-45-16,0 0-5 0,-55 105 4 15,25-53-26-15,-1 9-22 16,-2-4-24-16,-2-1-16 16,1-8-57-16,-9 2-158 15,12-13-441-15,5-15-692 0</inkml:trace>
  <inkml:trace contextRef="#ctx0" brushRef="#br0" timeOffset="44119.63">10637 17572 1367 0,'0'0'287'0,"0"0"-152"15,0 0 1-15,0 0-5 16,0 0-19-16,0 0-13 16,0 0-22-16,-10-10-32 15,10 29-28-15,0 9 22 16,6 10 3-16,-2 5-17 0,2 1-16 15,-5 2-2-15,-1-10-7 16,0 6-92 0,0-9-189-16,0-9-398 0</inkml:trace>
  <inkml:trace contextRef="#ctx0" brushRef="#br0" timeOffset="44385.5199">10894 17747 1468 0,'0'0'573'0,"0"0"-479"16,0 0-36-16,0 0-27 16,0 0 7-16,-88 59 39 15,58-24 8-15,0 8-41 16,0 4-26-16,5 1-18 15,0-2-7-15,5-4-74 16,1 11-99-16,5-16-170 16,4-7-324-16</inkml:trace>
  <inkml:trace contextRef="#ctx0" brushRef="#br0" timeOffset="44838.6199">10871 18109 958 0,'0'0'413'0,"0"0"-224"16,0 0-16-16,0 0-46 15,0 0-32-15,0 0 2 0,0 0-28 16,45-48-16-16,-30 39-31 16,-1 4-13-16,0 2-7 15,-2 3 5-15,0 0-6 16,-4 4 9-16,-1 14 7 16,-5 7 12-16,-2 8 7 15,0 2-13-15,-9 3 0 16,-9 0 0-16,1-8 13 15,-3-3-2-15,0-4-10 16,7-9-5-16,2-1-4 16,4-10-3-16,7 0-2 15,0-3-10-15,7 0 0 16,14 0 9-16,15 0 6 0,9-3-6 16,10 0-9-1,7-4-2-15,6 5-38 0,18 0-71 16,-17 2-189-16,-16-4-665 15</inkml:trace>
  <inkml:trace contextRef="#ctx0" brushRef="#br0" timeOffset="47035.7198">12235 18051 681 0,'0'0'986'0,"0"0"-810"16,0 0-64-16,0 0-28 0,0 0-20 31,0 0-15-31,33-26 20 0,0 22-12 0,4 0-26 31,5 0-12-31,1 2-9 16,2-1-9-16,-5 3-1 16,-6 0-14-16,-5 0-138 15,-12 0-104-15,-6 9-282 16,-11 0-789-16</inkml:trace>
  <inkml:trace contextRef="#ctx0" brushRef="#br0" timeOffset="47254.54">12347 18229 1213 0,'0'0'678'16,"0"0"-553"-16,0 0-18 15,0 0-14-15,0 0-2 16,0 0-6-16,0 0-28 15,83 0-38-15,-47 0-19 0,5 0-64 16,18 0-119 0,-10 0-150-16,-5 0-323 0</inkml:trace>
  <inkml:trace contextRef="#ctx0" brushRef="#br0" timeOffset="48430.05">13244 17674 1177 0,'0'0'356'0,"0"0"-220"16,0 0-38-16,0 0 9 15,0 0-12-15,0 0-6 16,0 0-18-16,47-44-25 16,-23 41-14-16,5 3-10 0,-3 0-10 15,0 0 1-15,-4 11 7 16,-5 5 9-16,-6 4-17 15,-8 7-2-15,-3 5 4 16,-4 1-1-16,-17 0 0 16,-1-2-1-16,-5-1 5 15,-1-6 3-15,3-2-3 16,3-7 5-16,6-5 2 16,7-5-6-16,4-2-4 15,4-3-8-15,1 0-6 16,0 0-11-16,7 0 5 15,10 2 6-15,2-2 1 16,10 4 12-16,2-1-13 0,3 1 0 16,2 0-15-16,3 2-3 15,-2-2-9-15,-1-1-33 16,-3 2-57-16,0-5-156 16,-10 2-298-16,-6-2-619 0</inkml:trace>
  <inkml:trace contextRef="#ctx0" brushRef="#br0" timeOffset="48695.6199">13863 17822 1500 0,'0'0'362'0,"0"0"-208"15,0 0-53-15,0 0-47 16,0 0 19-16,-108 93 54 16,67-50-32-16,-3 3-45 15,1 1-27-15,3-4-14 16,2-2-9-16,4-4 0 16,6-3-35-16,4-9-76 15,3-1-120-15,8-7-396 0,5-6-399 16</inkml:trace>
  <inkml:trace contextRef="#ctx0" brushRef="#br0" timeOffset="49148.74">13922 18197 1415 0,'0'0'199'0,"0"0"-144"0,0 0-18 15,0 0 27 1,-70 82 50-16,46-62 17 0,1-3-33 16,3-6-30-16,1-3-11 15,1-1-20-15,6-7-12 16,0 0-16-16,3 0-1 15,3-9 0-15,5-2 6 16,1-5-2-16,0-3-12 16,13-9 0-16,6 0-8 15,7-1 7-15,5 3-7 16,2 7 1-16,3 6 5 16,0 8-5-16,1 5 6 15,-5 0 0-15,-2 20 1 16,-7 10 1-16,-4 10 17 15,-8 8 16-15,-10 6 13 16,-1 2-2-16,-12-5-21 0,-15-6-12 16,-7-9-11-16,-9-6-1 15,-35-8-111-15,13-8-259 16,-1-12-1095-16</inkml:trace>
  <inkml:trace contextRef="#ctx0" brushRef="#br0" timeOffset="50670.46">14612 17851 1177 0,'0'0'337'0,"0"0"-228"0,0 0 23 16,0 0 29-16,0 0-61 15,0 0-19-15,-26-15-20 16,26 14-15-16,15-1-7 15,9 1-8-15,6-1-12 16,6 1-10-16,0-3-9 16,-2 1 0-16,-1 1-16 15,-6 2-67-15,-8 0-70 16,-7 3-189-16,-9 4-427 0</inkml:trace>
  <inkml:trace contextRef="#ctx0" brushRef="#br0" timeOffset="50890.18">14546 18047 1465 0,'0'0'497'0,"0"0"-395"0,0 0 1 16,0 0-10-1,0 0 33-15,0 0-31 0,115-6-56 16,-65 0-27-16,7 2-12 16,13 1-60-16,-15 0-192 15,-11 2-454-15</inkml:trace>
</inkml:ink>
</file>

<file path=ppt/ink/ink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11.375" units="1/deg"/>
          <inkml:channelProperty channel="T" name="resolution" value="1" units="1/dev"/>
        </inkml:channelProperties>
      </inkml:inkSource>
      <inkml:timestamp xml:id="ts0" timeString="2024-03-13T18:39:03.228"/>
    </inkml:context>
    <inkml:brush xml:id="br0">
      <inkml:brushProperty name="width" value="0.05292" units="cm"/>
      <inkml:brushProperty name="height" value="0.05292" units="cm"/>
      <inkml:brushProperty name="color" value="#FF0000"/>
    </inkml:brush>
  </inkml:definitions>
  <inkml:trace contextRef="#ctx0" brushRef="#br0">15422 17734 1320 0,'0'0'208'0,"0"0"-117"15,0 0 6-15,0 0 34 16,0 0 19-16,0 0-27 16,-17-50-29-16,16 50-17 15,-1 0-22-15,-1 0-9 16,-1 0 0-16,-5 3-14 16,-4 11-18-16,-3 8-1 15,-3 6 8-15,0 5 4 16,2 3-1-16,0 4-8 0,3-2 1 15,2 0-2-15,6-5-1 16,3-4-2-16,3-3-11 16,0-9 0-16,3-4-1 15,10-5 1-15,1-5-1 16,4-3-6-16,0 0 5 16,3-3 1-16,-2-11-1 15,1-4 0-15,-3-5-4 16,-2-5-10-16,-3-3 0 15,-4-2 2-15,-5-2 1 16,-3 0-3-16,0 5 14 16,0 5-6-16,-3 2 7 0,-5 7 1 15,0 1 2-15,-2 5 3 16,3 3-6-16,-1 3-6 16,3 2-1-16,2 2-8 15,0 0-37-15,1 0-80 16,-2 0-131-16,1 6-307 15,-1 0-450-15</inkml:trace>
  <inkml:trace contextRef="#ctx0" brushRef="#br0" timeOffset="265.83">15629 17695 1154 0,'0'0'402'16,"0"0"-278"-16,0 0-62 15,0 0 29-15,0 0 54 16,0 0-31-16,0 0-45 16,0 65-35-16,0-52-19 15,0-3-13-15,0-3-2 16,0-4-52-16,0-2-92 15,0-1-125-15,3-1-102 16,0-9-582-16</inkml:trace>
  <inkml:trace contextRef="#ctx0" brushRef="#br0" timeOffset="875.22">15865 17647 1122 0,'0'0'213'0,"0"0"-137"15,0 0 12-15,0 0 26 0,0 0 21 16,0 0-8-16,94-49-45 16,-78 46-40-16,1 3-16 15,-3 0-9-15,0 1-1 16,-5 12 8-16,-2 8 24 16,-5 7 4-16,-2 9-11 15,0 6-20-15,-12 2 9 16,-6 1-14-16,-6-4 9 15,-1-2 12-15,-2-6 5 16,-1-8-2-16,2-3-2 0,-2-8-4 16,1 0-10-1,2-8-3-15,4-1 0 0,6-5-14 16,3-1 5 0,6 0-12-16,3-1-6 0,3-11 0 15,0-4 6-15,9-2-2 16,7 1-10-16,4 1-2 15,1 3 5-15,1 4-2 16,2 8 4-16,-4 1-7 16,2 0 13-16,0 10-1 15,0 10-11-15,1-1 12 16,2 3-11-16,2-4-33 16,0-1-42-16,0-7-35 15,-1-6-49-15,10-4-164 16,-6-8-195-16,-5-8-487 0</inkml:trace>
  <inkml:trace contextRef="#ctx0" brushRef="#br0" timeOffset="1422.07">16332 17635 1039 0,'0'0'219'15,"0"0"-84"-15,0 0-2 0,0 0-18 16,0 0 12 0,0 0-19-16,0 0-34 15,73-50-30-15,-61 48-22 0,0 0-7 16,0 2 0-16,-2 0 12 15,-1 8-1-15,0 11 14 16,-4 7 6-16,-4 4 1 16,-1 5-7-16,0 2-5 15,-6 0 7-15,-9-4-4 16,-1-4 7-16,-4-6-13 16,0-2-2-16,0-7-2 15,-1-6-5-15,3-3-10 16,-1-3 3-16,3-2-16 15,1 0 1-15,4 0-1 0,1-9 0 16,7-1 0-16,1-3 14 16,2-1-14-16,2 1-6 15,11-3 6-15,2 6-1 16,3 6 0-16,-3 1-7 16,3 3 7-16,-2 7 1 15,2 11-1-15,0 7-3 16,4 2 4-16,2 2 0 15,3-2 0-15,3-5 0 16,1-6-28-16,2-8-55 16,12-8-82-16,-9-6-211 15,-5-9-483-15</inkml:trace>
  <inkml:trace contextRef="#ctx0" brushRef="#br0" timeOffset="3782.76">17825 12121 692 0,'0'0'130'0,"0"0"-89"16,-18 78 28-16,12-41 12 16,3 2 4-16,0 2 8 15,0 2-11-15,2 5-2 16,-1 0-2-16,1 5-1 0,-1-3-10 16,0 3-1-1,0-2-17-15,2-4-8 0,-1 2 7 16,-1-3-4-16,-1-1 9 15,-1-3-2-15,-1 0-2 16,-1-2-10-16,-1 0-7 16,1 0 6-16,-2-3-4 15,2 0 2-15,-1-2-13 16,0 1 4-16,0-3 2 16,3 0 4-16,1 0 2 15,-2 0-4-15,4-3-3 16,-2 1-8-16,1 1-5 15,1 3 4-15,-3 0 2 16,2 2-1-16,-1-1-11 16,2 2 0-16,-1 1 2 0,2-2-5 15,0 1 4-15,0 2-9 16,0 1 9-16,0 0-9 16,0 1 8-16,-1 1-4 15,-1-1-4-15,1 2 7 16,-2-2-8-16,1 0 8 15,2 2-1-15,0 2-6 16,0-1 7-16,0-2-2 16,0 2 3-16,0 0 2 15,0 0-4-15,0 2-1 16,0 0 5-16,0-1-5 16,0 4-6-16,0-3 8 15,0 5-7-15,0-2-1 0,0 1 2 16,0 0 8-16,-1-2-1 15,-1 2-8-15,-3-2 7 16,1-3-1-16,1-3-1 16,-1 1 0-16,1 0-5 15,0-1 7-15,1 1-7 16,1-1 5-16,-1 0-3 16,2 0 3-16,0 0-5 15,0 2 7-15,0-2-7 16,0 2 8-16,0 1-1 15,-3 3-7-15,0-2 0 16,0 2 8-16,-2 0-8 16,0-2 0-16,-1 3 0 0,1-1-1 15,1 0 7 1,-2-1-7-16,0-2 6 0,0-1-5 16,0-2 0-16,-2-1 0 15,2-1 5-15,-1 0-5 16,0 0 0-16,1 0 0 15,0 0-1-15,-1 1 2 16,-1 0-1-16,2-3 0 16,-2 3 0-16,1-1 0 15,-2-1-1-15,2 2 1 16,-1-3 0-16,-1 2 0 16,3-2-1-16,-1 2 1 15,1 1-1-15,-2-2 0 16,1 1 1-16,2 0 0 0,-1-1-1 15,3-1 1-15,0-3 2 16,2 3-2-16,-2-2 1 16,1 0-1-16,2 1 1 15,-1 2 7-15,1 1-8 16,-3 2 0-16,3-2 0 16,0-2 5-16,-1-1-5 15,-1-1-1-15,1 1 0 16,1 0 6-16,-2 1-5 15,1 2-1-15,1 1 7 16,-2-3-7-16,2-4 0 16,0-1 0-16,0-3 0 15,0 2 0-15,0 0 1 0,0 0 0 16,0 0-1-16,3-3 6 16,0-4-6-16,-1 0 1 15,-1-4 4-15,2 0-4 16,-2 2 0-16,1-1-1 15,-2 2 1-15,1-1-1 16,-1 3 1-16,0 0-1 16,2 2 1-16,-2 1-1 15,0 1 1-15,0 1-1 16,0 0 0-16,0 1-1 16,0 3 1-16,0-4-1 15,0 3-8-15,0-2 3 16,0-2-2-16,-2-6-2 0,2-2-14 15,-1-6-25-15,-1-8-23 16,-6-12-45-16,0-14-174 16,-1-13-641-16</inkml:trace>
</inkml:ink>
</file>

<file path=ppt/ink/ink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11.375" units="1/deg"/>
          <inkml:channelProperty channel="T" name="resolution" value="1" units="1/dev"/>
        </inkml:channelProperties>
      </inkml:inkSource>
      <inkml:timestamp xml:id="ts0" timeString="2024-03-13T18:39:58.664"/>
    </inkml:context>
    <inkml:brush xml:id="br0">
      <inkml:brushProperty name="width" value="0.05292" units="cm"/>
      <inkml:brushProperty name="height" value="0.05292" units="cm"/>
      <inkml:brushProperty name="color" value="#002060"/>
    </inkml:brush>
  </inkml:definitions>
  <inkml:trace contextRef="#ctx0" brushRef="#br0">3592 7086 108 0,'0'0'150'0,"0"0"454"16,0 0-463-16,0 0-35 15,0 0 7-15,0 0-29 16,0 0-21-16,0-42-12 16,0 39-7-16,0 0-2 0,3 0-1 15,-3 3 2-15,0-4 5 16,0 4-1-16,0-3-15 15,0 3 0-15,0 0-6 16,0 0-2-16,0 0 1 16,0 0 5-16,0 0 1 15,0 0 12-15,0 0 4 16,0 0-2-16,0 0-3 16,0 3-9-16,0 4-10 15,-3 3-1-15,0 5 6 16,-4 3 6-16,2 1 5 15,-2 4 2-15,1 1-4 16,-3-1-3-16,3 2-1 0,0-1-2 16,0-1-7-16,3-1-1 15,-2 0-2-15,1 0-3 16,1-2-2-16,2-2-2 16,1-3-1-16,-2 1-1 15,1-2-3-15,1 1 0 16,-2-2-2-16,1 0-6 15,-1-2 1-15,1 0 4 16,1-4-5-16,-2 1 0 16,2-1 6-16,0 0-6 15,-1 1 0-15,-1 1 0 16,-1 0 5-16,0 0-4 16,3 0 4-16,-3 0-4 15,3 1-2-15,-4 0 2 0,4 1-1 16,-3 1 5-16,0-1 0 15,3 1-5-15,-3-3 0 16,1 2 0-16,1-1 1 16,-1-1-1-16,2-1 5 15,-1 0-4-15,-1 3 4 16,1-3-5-16,-1 1 0 16,1-1 7-16,-1-1-7 15,1 2 0-15,1 0 5 16,-2-3-5-16,1 1 0 15,-3 0 0-15,2 2 0 16,-1-1-1-16,0 1 2 0,3-3-1 16,-3 2 0-1,3-4 0-15,0 0-1 0,0 0 0 16,-3 1 0-16,3 0 0 16,0 0 0-16,0-3 0 15,0 1 0-15,0-3-1 16,0 0-11-16,0 0-21 15,0 0-34-15,0-20-80 16,3 0-159-16,3-2-379 0</inkml:trace>
  <inkml:trace contextRef="#ctx0" brushRef="#br0" timeOffset="1">3592 7031 199 0,'0'0'188'0,"0"0"-100"16,0 0 24-16,0 0-51 0,0 0-31 15,0 0 90-15,0 0 42 31,45 4-97-31,-42-4 0 0,2 2 3 0,0-1-6 16,0 1-2-16,1-1-5 16,1 1-2-16,1-1 8 31,2 0 8-31,4 1 6 0,-1-1-11 0,-1 1-14 16,3-1 2-16,0 1-9 15,0-1-2-15,4 2 1 16,0 0-7-16,-2 0-13 15,7-2-9-15,-2 2-7 0,2-2 6 16,0 1 3-16,3 1 7 16,0-2 2-16,-2-1 1 15,3 3 0-15,-1-2 3 16,-1-1-13-16,-1 0-3 16,2 0 3-16,1 0 2 15,-1 0-8-15,3 0 4 16,1 0-5-16,-1 0-7 15,0 0 0-15,-2 0 1 16,-1 0 4-16,-3 0-5 16,0 0 6-16,0 0-5 15,-2 0 4-15,-2 1-6 16,2-1 1-16,-3 2 7 16,5-2-7-16,-3 1 0 0,6 0 5 15,-2 1-5-15,0-1 0 16,1 0 0-16,1 2-1 15,-2-1 1-15,-1-1 1 16,0 1-1-16,-6-2 0 16,3 1 5-16,-4-1-5 15,-3 0 0-15,0 1 0 16,-3-1 0-16,-2 0 0 0,-1 0 0 16,2 2-1-1,4-1 0-15,0 2 1 0,3-3 0 16,5 3-1-16,2-2 1 15,6 2-1-15,3-1 2 16,3-1-1-16,4 0 0 16,-1-1 0-16,7 0 1 15,-1 2 5-15,1-2 8 16,-3 0-8-16,2 2-6 16,-3-2 7-16,0 1-7 15,-1 0 1-15,0-1 5 16,-2 0-6-16,-5 0 0 15,3 0 5-15,-6 0-5 16,-4 0 0-16,-3 0 1 16,-3 0-1-16,0 0 0 0,-5 0 0 15,2 0 0-15,0 0-1 16,3 0 0-16,3 0 1 16,-2 0-1-16,5 0 0 15,0 0 0-15,1 0 0 16,2 0 0-16,0 0 0 15,0 0 1-15,3 0 0 16,3-1-1-16,-1 1 1 16,4-1 0-16,3-1 1 15,2 0 5-15,3 1 8 16,2 1-9-16,-1 0-5 16,1 0 6-16,-1-1-6 15,1 1 1-15,-7-3 4 0,4 1 0 16,-3 0 0-1,2 0-4-15,-3-1 4 0,-2 2-4 16,0-1 4-16,-1 2-5 16,-3-1 0-16,0 0 1 15,-3 1-1-15,-2-2 7 16,-1 2-7-16,-2 0-1 16,-1-1 1-16,3 1 1 15,-2-2-1-15,2 1 0 16,1-1 1-16,1 1-1 15,-1 1-1-15,5 0 0 16,0-1 0-16,2 1 0 16,1 0 1-16,2-2-1 15,0 1 1-15,4 1 0 0,0-1 0 16,1-1 6-16,3 1-7 16,-1 1 1-1,1-1 1-15,1-2-1 0,2 3 1 16,1 0-2-16,0-1 6 15,0 1-5-15,1-3-1 16,-2 3 2-16,2-2-1 16,-2 1 1-16,-1-1 5 15,0 1-6-15,-2 0 0 16,1-1 1-16,-2 1-1 16,1-2 0-16,-2 3 1 15,2-2-1-15,-4 2 0 16,-2-1 0-16,-1 1-1 0,-5 0 1 15,-1 0-1-15,-2 0 0 16,-4 0 0-16,-4-1 1 16,-1 1-1-1,-1 0 1-15,-2 0 0 0,-2 0 0 16,0-2-1-16,1 2 0 16,2 0 1-16,-1 0-1 15,3 0 0-15,1 0 0 16,2 0 0-16,0 0 1 15,2 0-1-15,3 0 1 16,0 0-1-16,-2 0 1 16,2 0 0-16,-3 0-1 15,0 0 0-15,-2 0 1 16,-4 0 6-16,0 0-7 16,-3 0 1-16,-3 0 0 0,-2 0 1 15,-5 0-1-15,-1 0 0 16,-3 0 0-16,-2 0 0 15,1 0-1-15,0 0 1 16,6 0-1-16,-2 0 0 16,6 0 0-16,1 0-1 15,5 0 1-15,5 0 1 16,3 0 0-16,4 0-1 16,5 0 1-16,3 0 0 15,0 0 0-15,1 0 1 16,2 0 4-16,-3 0-6 0,-2 0 6 15,-2 0 3 1,-6 0-7-16,-11 0-1 0,1 0 0 16,-7 0 0-16,-3 0-1 15,0 0 1-15,1 0-1 16,-2 0 1-16,2 0-1 16,-1 0 1-16,0 0-1 15,3 0 1-15,0-1-1 16,1-1 0-16,-2 2 1 15,4-1-1-15,-2-1 1 16,-1 0-1-16,2-1 0 16,0 1 1-16,3-1-1 15,-2-1 0-15,1 1 2 16,5 0-2-16,-5 2 0 0,4 0 0 16,-1 0 0-16,-2-1 0 15,-1 0 0-15,0-1 0 16,-1 2 0-16,-2-2 1 15,0 2-1-15,-2-2 0 16,0 2 1-16,-1 0-1 16,-1 1 0-16,0-2 0 15,0 1 0-15,0-1-1 16,0 1 1-16,1-1 0 16,1 1 0-16,1-2 0 15,-5 2 0-15,2 1-1 16,-5-2 1-16,1 1-2 15,0 1 1-15,-1-2 1 0,-3 2 0 16,1-1-1 0,-2 1 1-16,0 0-1 0,-2 0 1 15,-1 0 0-15,0 0 0 16,0 0 0-16,0 0 0 16,0 0 0-16,0 0 0 15,0 0-1-15,0 0 1 16,2 0 0-16,-2 0 0 15,0 0 0-15,0 0 1 16,0 0-1-16,0 0 0 16,0 0 0-16,0 0 0 15,0 0 1-15,0 0 0 16,0 0 0-16,0 0 1 16,0 0-2-16,0 0 1 15,0 0 0-15,0 0-1 0,0 0 1 16,0 0 5-1,0 0-5-15,0 0 0 0,0 0 0 16,0 0 0-16,0 0 0 16,0 0-1-16,0 0 1 15,0 1 1-15,0 1-1 16,0 1 1-16,0 0-1 16,0 1 7-16,0 0-7 15,0 2 0-15,-2-1 5 16,-1 3-4-16,2 1-1 15,-1-2 5-15,-1 3-6 16,0-1 6-16,2 1-4 16,-2 0-1-16,0-2 9 0,0 0-9 15,2 2 1-15,-1-1-2 16,-1 1 0-16,2-1 1 16,-1 3 0-16,-1-1 0 15,3 0-1-15,-3 1 1 16,1-1 1-16,-1 0-2 15,0-1 2-15,2 0-1 16,-3-1-1-16,1-1 1 16,1-1 0-16,1-1-1 15,-1 0 1-15,1 3 0 16,-1 0 0-16,-1-3 1 16,2 3-1-16,-1-1 0 0,1 0 0 15,-1 0-1 1,-1-1 1-16,2 2 0 0,-5-2 0 15,3 0 1-15,3 0-2 16,-2-2 1-16,1 1 0 16,-1-1-1-16,1 1 1 15,-1 1-1-15,-1 2 1 16,2-3-1-16,1 2 1 16,-2-1 0-16,1 2-1 15,-1-1 1-15,-1 0 0 16,2 4 0-16,-2-1 0 15,-1 0 1-15,2 1 4 16,-1-1-5-16,0 0 0 16,2-1 5-16,-1 0-5 15,-1 0 1-15,3 0 5 0,-3-2-5 16,3 0 4-16,0 2-4 16,0-3-2-16,-2 2 1 15,2 1 1-15,-1-1-1 16,-1 0 0-16,1-1 0 15,1 1 0-15,-2-2 1 16,2 0-1-16,-1-1 0 16,1 0 0-16,0-3 0 15,0 1-1-15,0 2 1 16,0-3 0-16,0 1-1 16,0 1 0-16,0-1 1 15,0 0-1-15,0 1 0 16,0-1 0-16,0 0 0 0,0 1 0 15,0-3 0 1,0 2 0-16,0-1 0 0,0 1 0 16,0 0 0-16,0-2-1 15,0 1 1-15,0 1 0 16,1 0 0-16,1 1 0 16,-2 0 0-16,1 2 1 15,-1 1-1-15,2-1 1 16,-2 0-1-16,0 1 1 15,0 0-1-15,0 2 0 16,0-1 0-16,1-2 0 16,-1 0 0-16,0-1 0 0,0 1 0 15,0-3 0-15,0-2 0 16,0 2 0-16,0-1-1 16,0-2-5-16,0-1-14 15,0 0-19-15,0 0-36 16,-6-3-82-16,-5-9-198 15,-3-4-837-15</inkml:trace>
  <inkml:trace contextRef="#ctx0" brushRef="#br0" timeOffset="2">10646 7690 354 0,'0'0'502'0,"0"0"-329"16,0 0 37-16,0 0-39 15,0 0 24-15,0 0-16 16,0 0-49-16,0 0-49 16,0 0-24-16,0 0-11 15,0 0-8-15,0 0-12 16,4 0 2-16,4 3 21 0,0 3-9 15,2 2 6-15,-1 3-5 16,1-1 1 0,2 2-15-16,-1 0-2 0,-2 0-7 15,1-2-6-15,-1 3-1 16,0-3-2-16,1 2-8 31,-1-2 5-31,-1-2-5 0,1 2 0 0,0-1 5 16,-3-2 0-16,-2 1 2 15,-1-2-1-15,0 0-6 16,-1-4 0-16,-1 1 6 16,1-2-6-16,-2 1 0 15,1-1 0-15,-1 0 0 0,0 2 0 16,2-3 0-16,0 1 0 16,-2 2-1-16,2-3 0 15,-2 2 0-15,1-1 0 16,1-1 0-16,-1 0 0 15,-1 2 0-15,0-2 0 16,2 0 0-16,-2 0 1 16,0 0-1-16,1 0 1 15,-1 0-1-15,2 0 1 16,-2 0-1-16,3 0 0 16,0 0 7-16,2 0-1 15,-1-5-6-15,5-4 1 16,0-1 1-16,3-4-1 0,3-2-1 15,0-1 2 1,1 0-2-16,1 0-1 0,0 1 0 16,-3-1 1-16,4 2-1 15,-6 2 1-15,-1 2-1 16,-3 0 0-16,-2 3 0 16,-1 2-6-16,-2 3 7 15,-3 2-1-15,1 1 1 16,-1 0 0-16,0 0-6 15,0 0-11-15,0 0 3 16,0 0-1-16,0 0 0 16,0 0-14-16,-1 0-48 15,-2 0-46-15,-8 0-75 16,3 0-365-16,-3 0-772 0</inkml:trace>
  <inkml:trace contextRef="#ctx0" brushRef="#br0" timeOffset="3">3292 7559 776 0,'0'0'226'0,"0"0"-142"15,0 0 2-15,0 0 40 16,0 0 27-16,0 0 4 16,0 0-20-16,0-10-41 15,0 10-18-15,0 0-15 16,0 0-11-16,0 0-2 16,0 0-3-16,2 0-4 15,-1 0-13-15,4 0-11 16,-2 0 13-16,7 1 5 15,-4 6-10-15,3 3 7 0,0 0 8 16,1 5-17 0,1-1-7-16,-2 7 4 0,3 1-7 15,-2 1 1 1,-2 1 6-16,2-2-7 0,-1-3-4 16,-1-2 2-16,-2-3-4 15,-1-1-2-15,-2-4-1 16,-1-3 0-16,1 0-4 15,-3-2-1-15,3-1 0 16,-3-1 5-16,3 1-5 16,-3-1 0-16,0 0 0 15,3-1-1-15,-3-1 0 0,0 1-1 16,0 1 1 0,3-2 0-16,-3 0 0 0,0 1-6 15,0-1-2-15,0 0-7 16,0 0-10-16,0 0-24 15,0 0-41-15,0 0-44 16,0 1-97-16,0-1-277 16,0 0-290-16</inkml:trace>
  <inkml:trace contextRef="#ctx0" brushRef="#br0" timeOffset="4">3491 7761 644 0,'0'0'185'0,"0"0"-80"15,0 0-15-15,0 0 40 16,0 0 19-16,0 0 12 15,0 0-5-15,38 0 1 16,-27 0-38-16,8-6-46 16,1-2-15-16,4-4-12 15,1-1-3-15,3-2-5 16,-1 0-7-16,-1 1 0 16,-1 1 0-16,-6 3-9 15,-5 1-3-15,-4 4-8 16,-4 0-2-16,-4 4 5 15,-2 1-5-15,0 0 0 0,0 0-8 16,0 0 6-16,0 0-7 16,0 0-62-16,0 0-67 15,0 0-130-15,0 0-369 0</inkml:trace>
  <inkml:trace contextRef="#ctx0" brushRef="#br0" timeOffset="5">7871 6274 468 0,'0'0'251'16,"0"0"-143"-16,0 0 12 15,0 0 10-15,0 0 2 0,0 0-21 16,0 0-18-16,1 0 9 16,-1 0-5-16,0 0 1 15,0 0-11-15,0 0-21 16,0 0-22-16,0 0-12 16,0 0-1-16,0 0-4 15,0 0-4-15,0 0 7 16,0 0 0-16,0 0-7 15,0 0-2-15,0 0 0 16,0 1 1-16,0 2-6 16,0 1-1-16,0 6 3 15,0 3 20-15,-1 5 14 0,-5 5-3 16,2 5-12-16,-2 3 0 16,1 2 0-16,-1 3-7 15,-1-2-4-15,1-1 0 16,1-4-7-16,2 0-3 15,-1-4-2-15,1-2 2 16,0 0-3-16,0 0-2 16,-1-3-2-16,1-1-8 15,0 1 11-15,-2-3-4 16,2-2-7-16,3 0-1 0,-3-3 6 16,3-1-5-16,-3-1 0 15,3-1 0-15,-3-2 1 16,1 0-1-16,1 1 0 15,1-3 0-15,-2 0 0 16,2 2-1-16,-1-1 1 16,-2 1-1-16,2 2 0 15,-1-2 0-15,1-1 1 16,-1 1-1-16,1 0 1 16,-1 1-1-16,1-3 1 15,-1 1-1-15,2 1 1 16,-1-1-1-16,1 0 0 15,-2-3 0-15,1 1 0 16,1 3 0-16,-2-2 0 0,1-1 1 16,-1 2-1-1,1-2 0-15,-1 1 0 0,-1-3 1 16,3 2-1-16,0-2 0 16,0 0 0-16,0 1 0 15,0-3-1-15,0 0 1 16,0 0 0-16,0 0 0 15,0 0 0-15,0 0-1 16,0 0-31-16,0 0-29 16,0 0-37-16,-4-18-101 15,4 0-281-15,-3-3-501 0</inkml:trace>
  <inkml:trace contextRef="#ctx0" brushRef="#br0" timeOffset="6">4495 6559 180 0,'0'0'167'16,"0"0"411"-16,0 0-468 16,0 0-51-16,0 0 65 15,0 0 34-15,3-46-14 16,-3 41-26-16,0 0-6 16,0 1 9-16,0 4-18 15,0 0-17-15,0 0-19 16,0 0-16-16,0 0-17 15,0 0-9-15,0 4 2 16,0 8-8-16,-5 6 18 16,-1 5 15-16,-1 3 4 0,-2 6-5 15,3 1-17-15,-3 0 0 16,0 0-9-16,2-4-10 16,-1-2-7-16,-1-7-1 15,2-3-1-15,4-4-5 16,0-5-1-16,1-6 0 15,1 0 0-15,1-1 1 16,0-1-1-16,0 0 0 16,-2 2-14-16,2-2-11 15,0 0-18-15,-1 0-18 16,1 0-56-16,0 0-81 16,0 0-58-16,0-2-81 15,-2-8-43-15,2-6-559 0</inkml:trace>
  <inkml:trace contextRef="#ctx0" brushRef="#br0" timeOffset="7">4307 6470 502 0,'0'0'489'15,"0"0"-406"-15,0 0-5 16,0 0 35-16,0 0-9 16,0 0-29-16,0 0-6 15,-9 1-7-15,9-1 2 16,0 0-1-16,0 0 1 15,0 0-5-15,6 0-5 16,4 2 34-16,8-1-14 16,6-1 6-16,8 0-20 0,6 0 5 15,10-1-6 1,6-6-16-16,5-2 0 0,4 1-13 16,-2-3-6-16,-3 5-7 15,-6-2-8-15,-11 4-7 16,-10 2 4-16,-13-2 1 15,-6 4-6-15,-9 0 0 16,-3 0 6-16,0 0-6 16,0 0 6-16,0 0 13 15,0 0-10-15,0 0-10 16,-3 0-14-16,0 0-29 16,-6 2-55-16,0 2-74 15,-9 1-139-15,2 1-242 0,-2-2-635 16</inkml:trace>
  <inkml:trace contextRef="#ctx0" brushRef="#br0" timeOffset="8">4665 6582 67 0,'0'0'43'0,"0"0"-42"0,0 0 391 16,0 0-87-16,0 0-123 15,0 0-10-15,0 0 26 16,15-17 17-16,-15 17-28 16,0 0-53-16,0 0-35 15,0 0-31-15,0 0-6 16,-3 8 15-16,-3 3-24 16,-3 7 18-16,-3 8-16 15,1 3-3-15,-3 5-14 16,0 2-11-16,-1 0 3 15,2-2-14-15,1-3-4 16,3-4-12-16,0-8 10 16,6-4-10-16,1-4-1 0,1-6-6 15,1-4-23-15,0-1-29 16,0 0-45-16,0-1-23 16,0-11-49-16,6-11-146 15,3 3-228-15,-6-1-405 0</inkml:trace>
  <inkml:trace contextRef="#ctx0" brushRef="#br0" timeOffset="9">4678 6631 32 0,'0'0'76'0,"0"0"534"16,0 0-464-16,0 0-12 16,0 0-47-16,0 0-4 15,0 0 28-15,88-49-5 16,-76 45-19-16,0 3-19 15,-3-1 15-15,-3 2-20 16,0 0-41-16,0 0 0 16,-2 0 30-16,1 0-37 0,-2 0-14 15,-3 6-1-15,3 0 19 16,-3 0 26-16,0 5-11 16,0-1 8-16,-3 3 39 15,-9 1-8-15,-3-1-11 16,-4 3 6-16,-4 1-16 15,-1-2-14-15,2 0 1 16,0-3-2-16,5-2 0 16,3-3-19-16,3-3-7 15,5-2-3-15,3 0-7 16,1-2-1-16,2 0 0 16,0 0-1-16,0 0 0 15,0 0-5-15,0 0-6 0,0 0 12 16,0 0-1-1,0 0 1-15,0 0 7 0,2 0-7 16,1 0-7-16,3 0 4 16,5 2 3-16,5 5 23 15,2 0-9-15,6 3-5 16,4-1 1-16,2 1 2 16,1-3-2-16,-1-2 4 15,0-2 1-15,-6-3-5 16,-6 0 3-16,-8 0-12 15,-4 0 8-15,-3 0 1 16,-3 0 5-16,0 0-4 16,0 1 3-16,0-1-2 15,0 0-6-15,0 2-4 16,0-2-2-16,0 0-2 0,0 0-32 16,0 0-46-16,0 0-76 15,0-2-118-15,0-2-296 16,-3-1-545-16</inkml:trace>
  <inkml:trace contextRef="#ctx0" brushRef="#br0" timeOffset="10">5081 6589 93 0,'0'0'15'0,"0"0"11"0,0 0 558 16,0 0-414-16,0 0 6 16,0 0-19-16,0 0-20 15,15-42-13-15,-15 41-5 16,0 1-10-16,0 0-5 15,0 0-22-15,0 0-29 16,0 5-15-16,-1 9 10 16,-5 9 47-16,-2 6-21 15,-1 4 13-15,-1 4-17 16,4-2-9-16,0-1-21 16,4-3 3-16,2-4-12 15,0-6-14-15,0-6-15 16,3-6-1-16,8-5-1 0,8-4-7 15,3 0 7 1,5-11 1-16,3-10 15 0,1-8-16 16,-1-4 9-16,-7-5-3 15,1 0-5-15,-8 1 7 16,-7 3-7-16,-3 5 10 16,-3 6-5-16,0 4-5 15,-1 6-1-15,-2 0 1 16,0 7 0-16,0 3-1 15,0 3-1-15,0 0-12 16,0 0-13-16,0 0-5 16,0 0-19-16,0 0-39 15,0 5-74-15,0-1-188 16,1 0-360-16</inkml:trace>
  <inkml:trace contextRef="#ctx0" brushRef="#br0" timeOffset="11">5541 6525 866 0,'0'0'369'0,"0"0"-143"16,0 0 33-16,0 0-30 15,0 0-59-15,0 0-61 16,0 0-20-16,-11 20-27 15,-2 4-6-15,-1 4 8 16,1 4-24-16,-2 2-18 16,5 0-1-16,1-3-9 15,0-3-4-15,1-2-7 16,1-6-1-16,2-5 0 0,1-5-1 16,1-3-20-16,1-4-28 15,2-2-30 1,0-1-70-16,0 0-68 0,0-3-57 15,0-7-73-15,0-1-412 0</inkml:trace>
  <inkml:trace contextRef="#ctx0" brushRef="#br0" timeOffset="12">5503 6516 139 0,'0'0'79'16,"0"0"202"-16,0 0-63 0,0 0-78 15,0 0 22-15,0 0 10 16,0 0-11-16,72-15-17 16,-60 13-26-16,3-1-24 15,-3 0-8-15,6 1-2 16,-2-1-24-16,5 1-31 15,0-2-7-15,-3 0-1 16,4 1-9-16,-3 1-4 16,-5-1-8-16,-2 0 2 15,-5 2 3-15,-4 1-5 16,-3 0-52-16,0 0-155 16,-6 0-334-16,-10 3-473 0</inkml:trace>
  <inkml:trace contextRef="#ctx0" brushRef="#br0" timeOffset="13">5457 6706 12 0,'0'0'646'16,"0"0"-160"-16,0 0-304 15,0 0 62-15,0 0-23 16,0 0-71-16,0 0-62 16,-3-1-19-16,5 0-19 15,7-2 9-15,1 2-12 16,5-2-20-16,1-1 9 16,4 2-4-16,4-2-11 0,1-2-12 15,2 2-8-15,-5-2 0 16,1 2-1-16,-7 1 0 15,-4 0-13-15,-6 3-52 16,-3 0-15-16,-3 0-16 16,0 0-37-16,-12 6-141 15,-2 1-232-15,0 2-187 0</inkml:trace>
  <inkml:trace contextRef="#ctx0" brushRef="#br0" timeOffset="14">5414 6867 116 0,'0'0'1'0,"0"0"850"16,0 0-666-16,0 0-26 16,0 0 7-16,0 0 17 15,0 0-28-15,-3 2-51 16,6-2-18-16,7 0 23 15,5 0-16-15,5 0-15 16,2 0-13-16,8 0-1 16,4-2-23-16,5-8-17 15,4 1-6-15,2-2-8 16,-2-2-8-16,-1 2 4 0,-5 0-5 16,-2 2 12-1,-10 5-11-15,-6 2-1 0,-8 1 0 16,-8 1 1-16,-3 0-1 15,0 0-1-15,0 0-54 16,0 0-61-16,-6 0-120 16,-2 0-389-16,0-3-822 0</inkml:trace>
  <inkml:trace contextRef="#ctx0" brushRef="#br0" timeOffset="15">8781 6632 68 0,'0'0'59'16,"0"0"146"-16,0 0 319 0,0 0-367 15,0 0 40-15,0 0 10 16,0 0 7-16,32-39-11 15,-32 37-58-15,0 2-35 16,0 0-20-16,0 0-22 16,0 0-27-16,0 0-4 15,0 10-4-15,0 6 20 16,-2 5 14-16,-1 8-20 16,-3 5-8-16,1 4-6 15,0 0-2-15,-1-1-15 0,1-3-5 16,-1-4-5-16,2-6-5 15,1-4 0-15,1-7 1 16,-1-4-1-16,3-5-1 16,0-4-9-16,0 0-20 15,0 0-20-15,0 0-16 16,0-6-48-16,0-4-45 16,0 0-34-16,-4-10-134 15,1 7-168-15,0-2-289 0</inkml:trace>
  <inkml:trace contextRef="#ctx0" brushRef="#br0" timeOffset="16">8841 6614 65 0,'0'0'871'0,"0"0"-631"15,0 0-113-15,0 0-2 16,0 0 38-16,0 0-13 16,0 0-17-16,76-27-33 15,-45 21-35-15,3-1-13 0,1 0-7 16,-1 0-8-16,-4 1-7 15,-2 1 2-15,-8 1-13 16,-4 1-13-16,-8 2-5 16,-5 1-1-16,-3 0-69 15,0 0-137-15,-3 6-101 16,-8 6-40-16,-2-2-394 0</inkml:trace>
  <inkml:trace contextRef="#ctx0" brushRef="#br0" timeOffset="17">8850 6725 41 0,'0'0'1044'16,"0"0"-837"-16,0 0-136 15,0 0 22-15,0 0 44 16,0 0 4-16,0 0-9 15,21 35-24-15,-1-28-29 16,3-4-29-16,4 0-6 16,4-3-5-16,1 0-7 15,-1 0-5-15,-1-3-11 16,-3-4-16-16,-5-2-5 16,-7 1-39-16,-2 3-72 0,-10-1-136 15,-3 3-304 1,0 2-709-16</inkml:trace>
  <inkml:trace contextRef="#ctx0" brushRef="#br0" timeOffset="18">9459 6528 28 0,'0'0'1173'0,"0"0"-1022"0,0 0-77 16,0 0 82-16,0 0 14 15,0 0-79-15,0 0-12 16,-63 54-7-16,42-22 4 15,-2 3-12-15,1 2-3 16,1-2-14-16,3-2-11 16,2-1-10-16,4-8-8 15,2-6-12-15,5-5-5 16,2-8 4-16,3-3-5 0,0-2-17 16,0 0-16-1,5-9 29-15,5-5-5 16,2-5 6-16,4-1-18 0,1-3 9 15,1-5 5-15,0 1 6 16,1-3-17-16,2 1 9 16,-2 1 0-16,2 0 2 15,0 4 6-15,-3 2-3 16,-2 6 4-16,-2 1 1 16,-5 7 5-16,-2 2 3 15,-4 5 10-15,-3 1 11 16,2 0 2-16,-1 0-5 15,1 7-2-15,1 8 28 16,1 7-10-16,1 4 2 16,2 4-4-16,-1 4-8 0,-3-2-3 15,3 0-15-15,2-4-5 16,-4-5-8-16,0-1-1 16,-1-7 5-16,0-3-6 15,-1-5-1-15,-2-3-10 16,1-1-35-16,-1-2-16 15,0-1-42-15,0 0-66 16,-1 0-76-16,-11-8-336 16,-3 1-341-16</inkml:trace>
  <inkml:trace contextRef="#ctx0" brushRef="#br0" timeOffset="19">9336 6706 38 0,'0'0'802'15,"0"0"-549"-15,0 0-153 16,0 0 38-16,0 0 33 16,0 0 8-16,0 0-27 15,27 16-45-15,-3-16-40 16,3 0-33-16,2 0-21 15,3-7-6-15,-4 0-7 16,8-1-66-16,-9 1-135 16,-9 1-310-16</inkml:trace>
  <inkml:trace contextRef="#ctx0" brushRef="#br0" timeOffset="20">9767 6550 581 0,'0'0'501'0,"0"0"-391"0,0 0 29 16,0 0 37-16,0 0-25 15,0 0-43-15,0 0-33 16,0-8-14-16,0 8-4 16,0 0 2-16,0 0 2 15,0 1 17-15,0 7 18 16,0 5-14-16,0 4-8 16,0 6-15-16,-4 5-17 15,-2 1-2-15,-2 3-4 16,0 2-15-16,0-5-4 15,2-3-5-15,1-6-3 16,1-4-1-16,0-3-2 16,1-5 3-16,1-1-8 15,2-3 5-15,0-2-5 16,0 0 0-16,0-2-1 16,0 0 0-16,0 0-1 0,0 0-4 15,0 0 5-15,0 0 0 16,0 0 0-16,0 0 0 15,0 0-2-15,3 0-8 16,12 0 9-16,3-4-1 16,6-1 2-16,3-2 0 15,1-3-6-15,2 0 6 16,-2 1 0-16,-1 0-7 16,-3 2-5-16,-5 3 1 15,-7-1 9-15,-3 4-9 16,-7 1 10-16,-2 0-1 0,0 0-13 15,0 0-19-15,-3 0-45 16,-5 0-85-16,1 1-179 16,1-1-444-16</inkml:trace>
  <inkml:trace contextRef="#ctx0" brushRef="#br0" timeOffset="21">10300 6506 1134 0,'0'0'192'0,"0"0"-136"15,0 0-25-15,0 0 64 16,0 0 37-16,0 0-3 15,0 0-23-15,-40-3-60 16,19 12-18-16,1 2 14 16,-5 4 16-16,6 0-24 15,1 3-12-15,1-1 2 16,8 1 4-16,5 0-16 16,4-4-3-16,0-1 2 15,6-3-11-15,10-2 0 0,4-4 0 16,2 0 1-1,3-3 12-15,-2 2-7 0,-2 0-4 16,-4 1-1-16,-3 3 0 16,-6 2-1-16,-4 1-1 15,-4 3 1-15,0-1 22 16,-10 3 16-16,-7 3-2 16,-4-3 4-16,-1 0-8 15,1-3-7-15,-3-1-5 16,3-2-4-16,3-2-7 15,0-3-3-15,8 1-5 16,0-5 0-16,4 0-1 16,1 0-2-16,2 0-38 15,3 0-44-15,-3 0-83 16,1 0-150-16,2 0-328 0</inkml:trace>
  <inkml:trace contextRef="#ctx0" brushRef="#br0" timeOffset="22">10537 6521 421 0,'0'0'965'15,"0"0"-710"-15,0 0-125 0,0 0 36 16,0 0 31-16,0 0-69 16,0 0-18-16,-7 42-9 15,1-17-33-15,-3 2-19 16,4 1-18-16,1-2-16 16,-1-2-6-16,1-2-1 15,-1-2-7-15,1-3 1 16,-3-2-2-16,1-2-5 15,-2-1-44-15,5-4-24 16,-2-2-43-16,4-3-51 16,-2-3-90-16,3-3-119 15,0-10-282-15,0-3-248 0</inkml:trace>
  <inkml:trace contextRef="#ctx0" brushRef="#br0" timeOffset="23">10533 6481 937 0,'0'0'325'16,"0"0"-178"-16,0 0 66 16,0 0 8-16,0 0-64 15,0 0-43-15,0 0-30 16,85-17-19-16,-60 14-21 0,5 1-23 15,4-3-11 1,2 1-8-16,1 0 7 0,-1 0-9 16,-3 2 0-16,-8 2 0 15,-7 0-1-15,-9 0-45 16,-9 0-93-16,-9 7-147 16,-13 3-111-16,-5 0-376 0</inkml:trace>
  <inkml:trace contextRef="#ctx0" brushRef="#br0" timeOffset="24">10497 6689 127 0,'0'0'28'0,"0"0"795"0,0 0-567 15,0 0-56-15,0 0 59 16,0 0-23-16,0 0-66 16,-3 4-30-16,3-4-25 15,0 2-35-15,3 0-20 16,10 1-1-16,10-3-11 16,5 0-14-16,5 0-13 15,1 0-14-15,2-5-5 16,-3-2-1-16,1-1-1 15,-4 1 6-15,-8 1-6 0,-4 2 0 16,-7 2-6 0,-8 1-3-16,-3 1-18 0,0 0-26 15,-2 0-78-15,-20 7-93 16,7 2-165-16,-3-2-420 0</inkml:trace>
  <inkml:trace contextRef="#ctx0" brushRef="#br0" timeOffset="25">10470 6854 7 0,'0'0'77'16,"0"0"445"-16,0 0-175 16,0 0-84-16,0 0-20 15,0 0-5-15,0 0-34 16,-3 1-62-16,3-1-42 0,3 0-30 16,6 0-2-16,4 0-11 15,4 0-6-15,8 0-17 16,7 0-9-16,5-5-9 15,6-2-14-15,2-1-2 16,-1-3-11-16,6-2-112 16,-11 2-151-16,-12 0-582 0</inkml:trace>
</inkml:ink>
</file>

<file path=ppt/ink/ink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11.375" units="1/deg"/>
          <inkml:channelProperty channel="T" name="resolution" value="1" units="1/dev"/>
        </inkml:channelProperties>
      </inkml:inkSource>
      <inkml:timestamp xml:id="ts0" timeString="2024-03-13T18:41:05.910"/>
    </inkml:context>
    <inkml:brush xml:id="br0">
      <inkml:brushProperty name="width" value="0.05292" units="cm"/>
      <inkml:brushProperty name="height" value="0.05292" units="cm"/>
      <inkml:brushProperty name="color" value="#002060"/>
    </inkml:brush>
  </inkml:definitions>
  <inkml:trace contextRef="#ctx0" brushRef="#br0">9258 8008 524 0,'0'0'71'15,"0"0"-35"-15,0 0 8 16,0 0 33-16,0 0 223 15,0 0-169-15,-11 0-71 16,11 0 8-16,0 0 1 16,0 0-8-16,0 0 5 15,0 0-10-15,0 0-21 16,0 0-12-16,1 0 7 0,9 3 33 16,4-1 10-16,4 1-17 15,3-1-4-15,6 1 0 16,3-3-5-16,2 0-1 15,4 0-9-15,4 0-2 16,2 0-5-16,2 0-10 16,0 0 0-16,0 0 0 15,-3 0-6-15,-2 0 3 16,0 0 1-16,-2 0-6 16,0 0-2-16,1 0 3 0,1 0-1 15,1 0-4 1,6 0-1-16,-1 0-1 0,1 0-5 15,-1 0 1-15,1 0-2 16,-6 0 2-16,1 0-1 16,-1 0 0-16,-3 0 0 15,-1-2 1-15,-2 1-1 16,-2-2-1-16,-2 1 1 16,-2 1 0-16,-1 1-1 15,-2-1 1-15,-1-1 0 16,-3 1-1-16,6 1 1 15,-2-2 0-15,2 2-1 16,0 0 0-16,2 0 1 16,3 0-1-16,-1-1 1 15,3 1-1-15,1 0 0 0,1-2 1 16,0 2-1-16,-2 0 0 16,4-2 0-16,-2 0 1 15,-1 2-1-15,-1 0 0 16,-1 0 0-16,1 0 9 15,2 0-2-15,3 0-6 16,-2 0 8-16,2 0-8 16,0 0 0-16,-2 0 8 15,-3 0-8-15,-4 0 0 16,0 0 7-16,0 0-7 16,1 0 0-16,0 0 1 15,4 0-1-15,-1 0 1 16,-1 0 8-16,0 0-10 0,-2 0 1 15,-1-3 0 1,1 2-1-16,-1-1 1 0,3 0 0 16,-2 1 0-16,4-3 0 15,-3 0 0-15,3 1 0 16,-1 2-1-16,2 0 1 16,-4-1-1-16,1 1 0 15,0 0 0-15,0-1 0 16,-2-1-1-16,2 2 1 15,-3-1 0-15,3 0 0 16,0-1 0-16,-2 0 0 16,0 0 0-16,1 0 0 15,-1 2 0-15,2 1 0 0,0 0 0 16,1 0-1-16,2 0 1 16,-1 0-1-16,0 0 0 15,-1 0 0-15,1 0 0 16,-4 0-6-16,-3-1 5 15,-1-2 1-15,-2-1 0 16,-2 4 0-16,-1-5 0 16,-1 3 0-16,1-1 0 15,-2-2 1-15,2 3 0 16,2-1 0-16,0 0 0 16,1 0-1-16,2 0 1 15,0 2-1-15,0 1 0 16,0 0 0-16,-2 0 1 15,-1 0-1-15,1 0 0 0,1 0 0 16,-3 0 1-16,1 0-1 16,-3 0 1-16,2 0 1 15,-3 0-1-15,-1 0 0 16,-2 0-1-16,-3 0 1 16,-2 0 0-16,-2 0 1 15,-2 0 0-15,2 0 0 16,-3 0 0-16,0 0 0 15,-1 0 0-15,-2 0-1 16,-2 0 0-16,-1 0 0 16,-1 0-1-16,0 0 0 15,0 0-44-15,-21 10-95 16,-6-3-234-16,-9 0-702 0</inkml:trace>
  <inkml:trace contextRef="#ctx0" brushRef="#br0" timeOffset="1421.91">9719 8309 674 0,'0'0'274'16,"0"0"-161"-16,0 0 78 0,0 0-5 15,0 0 11 1,0 0-20-16,0 0-44 0,-52-16-39 15,48 16-22-15,-2 0-25 16,0 0-26-16,0 0-5 16,0 0-1-16,6 0-5 15,-3 0-4-15,3 0-6 16,0 0-1-16,0 0-8 16,12 0 9-16,4 0 2 15,8 0 10-15,2 0-3 16,4 0-3-16,1-1-4 15,4-2-1-15,0-1 11 0,-5-1-11 16,-2-1 11 0,-7 3 6-16,-5-1-5 0,-7 2 6 15,-3 0 1-15,-4 0 11 16,-2 2 9-16,0 0 3 16,0 0-12-16,0 0-7 15,0 0-9-15,0 0-9 16,0 0-6-16,0 0 0 15,0 0 0-15,0 0 0 16,0 0 0-16,-2 10 1 16,-4 2-1-16,-3 8 2 15,-2 6 4-15,-3 6-5 16,2 4 5-16,-1-1-5 16,2-2 0-16,-2-2 0 15,5-4 0-15,-1-2 1 0,2-3-1 16,-3-2 5-1,-1-6-5-15,3-1 5 0,-3-1 0 16,-1-4 4-16,-3-1 1 16,3-1-1-16,-2-3-1 15,-2-2 1-15,2 0 1 16,0-1-1-16,2 0-4 16,0 0 3-16,3-4-7 15,1-3-2-15,4 0 1 16,1-1-1-16,0 2 2 15,2 0-1-15,1 1 1 16,0 0 4-16,0 1-6 16,0 1 0-16,0 2 0 15,0 1 0-15,0 0-2 16,0 0-8-16,0 0-23 0,0 0-27 16,0 0-60-16,0 0-64 15,10 0-92-15,2 0-232 16,3 0-318-16</inkml:trace>
  <inkml:trace contextRef="#ctx0" brushRef="#br0" timeOffset="1953.08">10145 8497 1007 0,'0'0'204'0,"0"0"-58"15,0 0 64-15,0 0 22 16,0 0-63-16,0 0-55 16,0 0-32-16,-48-18-23 15,29 24-13-15,-1 8-4 16,-2 4-8-16,0 3-3 15,5 4-3-15,4-1-7 16,4 1-6-16,7-2-7 16,2-7-6-16,0-2-2 15,11-5 1-15,8-5 0 0,6-4 7 16,5 0-8-16,4-8-9 16,-1-8-13-16,0-5-2 15,-5-5 4-15,-6-2 5 16,-5-1 6-16,-6-3 6 15,-4 4 3-15,-4 3 0 16,-3 7 3-16,0 6 13 16,0 2 2-16,-3 7 33 15,-7 3-34-15,4 0-17 16,-3 0 0-16,-3 7-10 16,3 8-32-16,0-1-52 15,4 0-60-15,5-3-75 16,0-2-71-16,14-9 50 0,8 0-57 15,2 0-96-15</inkml:trace>
  <inkml:trace contextRef="#ctx0" brushRef="#br0" timeOffset="2469.36">10521 8286 446 0,'0'0'592'0,"0"0"-365"16,0 0 31-16,0 0 12 15,0 0-13-15,0 0-75 16,0 0-85-16,22-27-57 15,-31 50-19-15,-3 9 4 16,-6 6-4-16,-1 2 4 16,1 0-4-16,-1-4-7 15,4-3-3-15,-2-5-10 16,4-4 0-16,3-6 1 16,2-6-1-16,2-3 0 0,6-5-1 15,0-4-1-15,0 0-15 16,0 0 14-16,0 0-8 15,5-3 2-15,6-8 8 16,3-1 0-16,1-1 0 16,7 0 0-16,-1 0-1 15,1 5 0-15,1 1-7 16,-1 1 2-16,-1 5 5 16,-3 1 0-16,-2 0-11 15,-4 4-6-15,-4 12 9 0,-4 8 9 16,-4 4 5-1,0 1 9-15,-10 3 0 0,-4-4 1 16,-3-5-1-16,-3-4 6 16,-4-6 1-16,0-3-3 15,1-6-2-15,0-4-4 16,2 0-10-16,2-10-2 16,5-10-7-16,3-3-6 15,5-8 5-15,6 1-8 16,0 2-1-16,0 5-12 15,6 6-37-15,5 4-52 16,9 6-61-16,-4 3-190 16,-1 0-264-16</inkml:trace>
  <inkml:trace contextRef="#ctx0" brushRef="#br0" timeOffset="3128.14">10682 8787 844 0,'0'0'503'16,"0"0"-392"-16,0 0 67 15,0 0-29-15,0 0-35 16,0 0-22-16,0 0-23 16,15 0-27-16,3 0-12 0,2 0-18 15,2 0-5-15,1 0 2 16,0 0-3-16,-5 0 4 15,-2 0-8-15,-5 0-1 16,-5 0-1-16,-5 0 0 16,-1 0-33-16,3 0-104 15,-3 0-208-15,3 0-280 0</inkml:trace>
  <inkml:trace contextRef="#ctx0" brushRef="#br0" timeOffset="3612.79">11274 8409 1182 0,'0'0'232'0,"0"0"-104"15,0 0 41-15,0 0-4 16,0 0-77-16,0 0-43 15,0 0-19-15,-76 15-11 16,48 3-3-16,-1 1-6 16,4 3 0-16,4-2 4 15,6-1-3-15,5-3 1 16,10-1-8-16,0-3-8 16,6-2 7-16,9 0 0 15,5-2 0-15,4-1-5 16,-1 2 5-16,1-1 1 0,-2 2 1 15,-5 2-1-15,-3 0 0 16,-6 1 1-16,-7 1 8 16,-1 3 17-16,-4 0 10 15,-12 0 2-15,-4 3-3 16,-2-5-7-16,-2-1-7 16,6-4-9-16,2-1-5 15,3-5-5-15,6-1 7 16,3-2-8-16,2-1-1 15,2 0-6-15,0 0-58 16,0-4-18-16,13-6-13 16,14-10-98-16,-4 2-142 0,4 0-268 15</inkml:trace>
  <inkml:trace contextRef="#ctx0" brushRef="#br0" timeOffset="3909.64">11689 8304 1205 0,'0'0'273'0,"0"0"27"15,0 0-28-15,0 0-46 16,0 0-66-16,0 0-73 16,0 0-39-16,-12 2-35 15,0 24-11-15,-6 10 7 0,-4 7-8 16,-1 7 6-16,-2 2-6 15,1 2 0-15,-1-5 0 16,7-1-1-16,0-7-15 16,3-6-38-16,3-8-50 15,3-7-39-15,5-6-60 16,1-11-82-16,1-3-56 16,2 0-191-16</inkml:trace>
  <inkml:trace contextRef="#ctx0" brushRef="#br0" timeOffset="4487.8">11413 8561 599 0,'0'0'360'0,"0"0"-227"15,0 0-35-15,0 0-17 16,0 0 37-16,0 0 1 15,0 0-14-15,68 10-30 16,-36-10-37-16,2 0-38 16,4 0-18-16,-1-3-11 15,4-4-41-15,-5 1-15 16,-6 1 32-16,-3 2 28 16,-10 0 15-16,-4 0 10 15,-7 3 7-15,-6 0 63 16,0 0 117-16,0 0-21 0,-11 3-62 15,-5 8-13-15,-3 5 6 16,1 3-22-16,-2 1-24 16,7-1-19-16,1 3-11 15,6-3-3-15,6-3-2 16,0-3-10-16,0-2-6 16,15-3 0-16,4-5 0 15,5-3-1-15,3 0-9 16,3-5-6-16,-2-8-18 15,-3-7 1-15,-3 1 6 16,-3-5-10-16,-4-2-5 0,-2 2 24 16,-4-1 6-1,-1 7 12-15,-4 6 2 0,-3 4 11 16,1 6 15-16,-2 2-3 16,0 0 8-16,0 11-17 15,0 10-3-15,0 4-4 16,3 3-8-16,3 1-1 15,3-4 0-15,4-6-1 16,1-5-48-16,2-6-61 16,15-8-91-16,-5-4-78 15,1-11-131-15</inkml:trace>
  <inkml:trace contextRef="#ctx0" brushRef="#br0" timeOffset="4722.13">12366 8292 155 0,'0'0'1294'0,"0"0"-1061"0,0 0-14 16,0 0-116-16,0 0-8 15,0 0 14-15,-58 93-26 16,39-51-9-16,-2 3-13 16,6-1-15-16,0 0-22 15,3-4-10-15,1-3-12 16,3-4-1-16,0-6-1 15,2-5-61-15,3-5-56 16,2-6-87-16,-1-4-288 16,2-6-102-16</inkml:trace>
  <inkml:trace contextRef="#ctx0" brushRef="#br0" timeOffset="5440.88">12121 8550 662 0,'0'0'590'0,"0"0"-436"16,0 0 14-16,0 0-22 15,0 0-16-15,0 0-20 16,0 0-50-16,56 7-28 16,-31-7-19-16,2 0 0 15,1 0-7-15,1 0 0 16,-1 0-5-16,2-3 0 15,-3-1-1-15,-3 0 1 16,-5 0 0-16,-4 2 1 16,-8 0-1-16,-2 2 8 15,-5 0 28-15,0 0 25 16,0 0 4-16,0 4-14 0,-5 11-16 16,-2 3-4-1,-2 6-7-15,3 0-5 0,3 0-10 16,3-3-3-16,0-3-7 15,0-5 0-15,14-3 0 16,5-6-8-16,6-4-4 16,5 0 6-16,6-1 0 15,1-10-15-15,-1-7-9 16,-3 0-11-16,-5-5-5 16,-5-2 13-16,-7-2 2 15,-4 0 17-15,-6 2 14 16,-5 7 0-16,-1 7 47 15,0 6 27-15,0 5 21 16,-3 0-41-16,-9 14-41 16,-2 10-11-16,-2 7-1 0,3 0 5 15,4 1-6 1,5-4 1-16,4-4-1 0,0-6-12 16,4-6-91-16,14-7-70 15,18-5-47-15,-3-11-286 16,-2-5-431-16</inkml:trace>
  <inkml:trace contextRef="#ctx0" brushRef="#br0" timeOffset="5737.81">13054 8452 124 0,'0'0'1233'16,"0"0"-979"-16,0 0-13 0,0 0-21 15,0 0-51 1,0 0-65-16,0 0-38 0,-36 16-11 15,17-1-9-15,-2 3-13 16,3 1-18-16,6-1-14 16,6 1-1-16,6-1-1 15,0-1-1-15,6-2-15 16,9 1-9-16,7-3-2 16,-2-3 4-16,1-2 14 15,-2 1 3-15,-5-2 5 16,-5 2 1-16,-6 2-4 15,-3 0 5-15,0 1 38 16,-19 3-5-16,-6-1-17 0,-8-1-16 16,-31-7-94-1,9-3-249-15,-2-3-1358 0</inkml:trace>
  <inkml:trace contextRef="#ctx0" brushRef="#br0" timeOffset="11090.07">9229 8041 817 0,'0'0'114'0,"0"0"-61"15,0 0 30-15,0 0-5 16,0 0 13-16,0 0-4 15,0-9-22-15,0 9-17 0,0 0 6 16,0 0 0 0,0-1-3-1,0 1 0-15,0 0 7 0,0 0 5 0,0 0-2 16,0 0-14-16,0 0-8 16,0 0-5-16,0 0-7 15,0 0-8-15,0 0-6 16,0 0-3-16,0 0 1 15,0 0-3-15,0 0 1 16,0 0 8-16,0 0 10 31,0 0 1-31,0 0 3 0,0 0-6 0,0 0-2 16,0 0-9-16,0 0-3 0,0 0-2 16,0 0 0-16,0 0-3 15,0 0-4-15,0 0 6 16,-6 1-6-16,3 5-2 15,0 6 1-15,-3 2 1 32,0 3-1-32,0 5 0 15,-3 1 1-15,2 5 8 16,-1-1-2-16,3 2 11 0,-1 3-3 16,-1-2-3-1,3 1-1-15,-2 1 5 0,0 2 2 16,1 0-4-16,-2 0 5 15,1 0-5-15,0-2-7 16,0 1-7-16,1-2 12 16,1-2-7-16,-2-2-5 15,3 0 5-15,-3-3-4 16,3-2-1-16,-2 1 7 16,1 0-7-16,-3 2 1 15,1 0 4-15,-2 1-5 16,2-1 5-16,-4 3 0 15,4-6-4-15,3 3-1 0,-2-2 1 16,2-1-1 0,0-1 0-16,0 1 1 0,0 0-2 15,0 0 0-15,-1 1 1 16,3 1-1-16,-2 1 1 16,0-2-1-16,1 1 0 15,-1-2 0-15,0 0 1 16,0 0 0-16,0-3 0 15,0 1-1-15,0-1 0 16,-3-1 0-16,3 0 0 16,-1-1 0-16,-1 0 1 15,1-3-1-15,1-1 1 16,-2 2 0-16,1-2 0 16,1 1-1-16,-2 1 0 15,1-1 1-15,-1 0-1 0,1 2 1 16,-2-2 0-1,0 2-1-15,2-1 1 0,-1 0-1 16,-1 1 0-16,1 1 0 16,1 0 0-16,0-1 0 15,1-1 0-15,0 2 1 16,0-2 0-16,-2 4-1 16,2-1 0-16,0 3 0 15,-3-1 0-15,2-1 1 16,1 2-1-16,-2-4 1 15,1-3-1-15,1-1 1 16,0-3 0-16,0 0 0 0,1-2-1 16,-1-3 1-1,2 1-1-15,-1-2 0 0,0 1 0 16,0-1 0-16,1 1 0 16,1-1 0-16,-2 0 0 15,2-1-1-15,-1 0 1 16,-1 1 0-16,1-1 0 15,-1 2 0-15,-1-1 0 16,0 1 0-16,3-1 0 16,-3 1 1-16,1-3-1 15,1 1 0-15,-1 2 0 16,1-2 0-16,-1-1 0 16,0 0 0-16,0 0 0 0,2 0-1 15,-1-2 1 1,1 2-1-16,0-2-10 0,0 0-6 15,0 0 0-15,0 0 2 16,0 0 9-16,3 0 5 16,5 0 0-16,5 0 1 15,3-5 0-15,2-1-1 16,7-2 0-16,2-1 0 16,4 0-8-16,4 0 3 15,-1 1 5-15,2-1 0 16,5 0-5-16,3 3 6 15,2-2-1-15,2-1 1 16,4 0 0-16,8 2 0 16,-2-3 1-16,3 3-1 15,-3 0 1-15,1 1 0 0,-3-2 0 16,-2 3-1-16,-2-2 1 16,-4 0-1-16,1-1 0 15,-4-1 0-15,4 3 0 16,0-3 1-16,1 1-1 15,5-1 2-15,1 2 11 16,2-2-7-16,4 2-5 16,-1 0 9-16,4-2-8 15,3 2 5-15,0 0-1 16,7 0-5-16,-2-1 5 16,6 2 3-16,-3 0 0 15,3-1-8-15,-3 0 7 16,-1 0-7-16,1 0 6 0,-1 0-6 15,1-1 1 1,-3 1 4-16,1-3-5 0,-2 2 0 16,0 0 5-16,1 2-5 15,9-4 0-15,-6 3 6 16,0 0-5-16,14 2-2 16,1 1 1-16,20-2 2 15,0 3-2-15,-20-1-1 16,-20 2 1-16,-23 0 1 15,0-1-1-15,6 0 0 16,10-2 5-16,3 2-6 16,-3-1 1-16,-1-2 0 15,-2 4-1-15,-3-2 0 16,0 1 1-16,-2 1 0 0,-1 0 0 16,-3 0-1-16,0 1 2 15,-4-1-1-15,1 1 0 16,-3 0-1-16,2 1 1 15,-3-2 0-15,-2 1-1 16,-3-1 1-16,-4 1-1 16,-3 1 1-16,-6 0-1 15,-3 0 0-15,-5-2 0 16,1 2 0-16,-6 0 0 16,0-1 0-16,-5 1 1 15,4 0-1-15,-4 0 1 0,-1 0-1 16,2 0 0-1,1 0 0-15,-2 0 0 0,4 0 1 16,-1 0-1-16,0 0 0 16,0 0 0-16,-2 0 0 15,-2 0 0-15,-3 0 0 16,-3 1 0-16,-1-1 0 16,-1 0 0-16,0 0 1 15,0 0-1-15,0 0 1 16,0 0 0-16,0 0-1 15,0 0 0-15,0 0-8 16,-3 0-59-16,-7 0-127 16,-5-1-356-16</inkml:trace>
  <inkml:trace contextRef="#ctx0" brushRef="#br0" timeOffset="13050.3">13449 7873 614 0,'0'0'137'0,"0"0"-14"15,0 0 24-15,0 0-20 16,0 0-24-16,0 0-3 16,0 0-1-16,0-8 0 15,0 8-30-15,0 0-28 16,0 0-9-16,0-1-17 15,5 1-8-15,4-1-5 16,4-1 12-16,5 2 10 16,6 0-3-16,3 0 7 15,3 0-3-15,1 0-4 16,5 0 3-16,0 0-2 0,1 0-1 16,2 2-1-16,-4 0 2 15,0 1 12-15,-5-1-6 16,-4 1 7-16,-4-2-12 15,-6 2-14-15,-4-2 9 16,0 2-3-16,-3-1-4 16,-2 1-3-16,1 1-2 15,-1-2-5-15,1 1 7 16,-2-1-7-16,1 4 6 16,2 0-6-16,0 1 8 0,0 2 0 15,1 2 6 1,-1 2-3-16,0 2-1 15,-1 0 1-15,2 5 6 0,-1 0-2 16,-1 3-2-16,-1 0-8 16,-1 4 5-16,0 2 0 15,-3-1-2-15,0 3 7 16,-3-1-6-16,0 3 5 16,0 0 4-16,0 0-1 15,0 0 1-15,0 1 1 16,0 0-4-16,-3-2-7 15,1 0 0-15,-1 1 6 16,2-3-8-16,-1 1-1 0,1-2 4 16,-1-1-4-1,-1 2-4-15,2-3-1 0,-2 1 8 16,0-2-8-16,2-1 6 16,-2 1-6-16,-2-3 7 15,-1 3-7-15,3-1 0 16,-6 2 7-16,3 0-1 15,2-3-1-15,-2 0 1 16,3-4-6-16,0 0 0 16,0-2 0-16,0 0 5 15,-3-1-6-15,4 0 0 16,-2 0 1-16,1 0-1 16,-2 0 0-16,1 0 1 0,-1 0 0 15,-2-1-1 1,3 0 1-16,-2 0 1 0,-2-2-1 15,2 1 5-15,-1-3 0 16,1 1 0-16,1-2 0 16,1 0-5-16,-1-1 5 15,1-2-5-15,-2-1 0 16,1 0-1-16,2 1 3 16,-1-3-2-16,-1 3-1 15,2-3 2-15,-1 1-1 16,-2 1 1-16,2-2-1 15,-1 0 0-15,2 0 0 16,0-1-1-16,0 1 0 16,0-1 1-16,0-2-1 15,0 3 0-15,-1-3 0 16,1 3 1-16,0-1-1 16,0 0 1-16,0 1-1 0,0 0 0 15,0 0 1-15,0 0-1 16,0 0 0-16,-3-1 0 15,3 2 0-15,-2-2 1 16,1 1-1-16,-1 1 1 16,2-1-1-16,-1 0-1 15,1-1 1-15,-1 0 0 16,2-1 0-16,1-2 0 16,-1 2-6-16,-1-2-34 15,-3 2-42-15,0-1-115 16,0-2-455-16</inkml:trace>
</inkml:ink>
</file>

<file path=ppt/ink/ink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11.375" units="1/deg"/>
          <inkml:channelProperty channel="T" name="resolution" value="1" units="1/dev"/>
        </inkml:channelProperties>
      </inkml:inkSource>
      <inkml:timestamp xml:id="ts0" timeString="2024-03-13T18:42:24.848"/>
    </inkml:context>
    <inkml:brush xml:id="br0">
      <inkml:brushProperty name="width" value="0.05292" units="cm"/>
      <inkml:brushProperty name="height" value="0.05292" units="cm"/>
      <inkml:brushProperty name="color" value="#002060"/>
    </inkml:brush>
  </inkml:definitions>
  <inkml:trace contextRef="#ctx0" brushRef="#br0">11292 9669 75 0,'0'0'20'0,"0"0"716"0,0 0-595 16,0 0-54-16,0 0 36 15,0 0 3-15,0 0-39 31,0-8-23-31,0 8-10 0,0-1-6 0,0 1 4 16,0 0-1-16,0-1 0 16,0 0 3-16,0 1-1 15,0-2-8-15,0 0-13 16,0 2-11-16,0 0 2 0,0 0 2 31,0 0-7-31,0 0 1 0,0-1 11 0,0 1 7 16,0 0 1-16,0-2-1 15,0 1-1-15,0 0-10 16,0-1 1-16,1 2-5 16,-1-1-4-16,0 0 1 31,0-1 0-31,0 2 2 0,0-1-12 0,0 0-2 31,0-1 1-31,0 0 2 0,0 1-4 0,0 1 6 16,0 0 3-16,0 0 7 15,0 0 3-15,0 0-4 0,0 0 3 16,0 0-10 0,0 0-13-1,0 0-1-15,0 0 1 16,0 9 7-16,0 4 1 16,0 3 6-16,0 6 5 15,-3 0 0-15,-1 2-5 0,0-1-5 16,-1 1 5-16,2-3-2 15,-1-3 4-15,2-1-5 16,-1-4-11-16,2 0 7 16,-1-1-7-16,1-1 7 15,1 4-8-15,-2 0 1 16,2 1 7-16,-4 1-6 0,1-2-2 16,3-2 1-1,-3-1 0-15,1 0 0 0,-1-1 0 16,2 0 0-16,-1-1 0 15,-1 0 0-15,2 0 0 16,1 0-1-16,-2 0 1 16,2 1-1-16,-1 2 2 15,-1-1-2-15,-1 0 2 16,-1 4 4-16,1-3-6 16,0 0 0-16,-1-1 0 15,1 0 6-15,-2 1-5 16,2-2 0-16,-2 1 5 15,0-1-6-15,0-2 1 16,2 2 5-16,-1-1-6 16,1 2 1-16,0-2 0 0,0 1 0 15,0 1 0-15,0-3-1 16,-3 0 1-16,6-2 0 16,-3 0-1-16,3-2 0 15,-2 1 1-15,2-2-1 16,-1 0 0-16,1 1-1 15,0-1 1-15,-2 0-1 16,2 1 0-16,0 2-6 16,-1 0-7-16,1 3-8 15,-2 1-14-15,2 1-10 16,-1 2 0-16,1 2 1 16,0-1-13-16,0-2-29 15,0-1-26-15,-3-2-27 16,1-5-138-16,-2-4-378 0</inkml:trace>
  <inkml:trace contextRef="#ctx0" brushRef="#br0" timeOffset="1909.54">6953 10999 1008 0,'0'0'116'0,"0"0"-105"0,0 0-2 16,0 0 13-16,0 0 36 16,0 0 30-16,83 0-7 15,-56 0 5-15,-1 0-22 16,3 0-22-16,2 0 2 16,2 0-4-16,1 0-6 15,8 0-5-15,3 0 9 16,7-2 18-16,4 0-14 15,4 1-7-15,6-1-3 16,1 1-2-16,3-2 2 16,3 2 4-16,3-4-6 15,2 2-5-15,-2-1 0 16,3 0 7-16,-3 1-5 16,0-1-11-16,-3-1-7 0,-2 4 6 15,-3-4-4-15,-1 1-10 16,0 1 1-16,-4-1-1 15,3 1 6-15,-4 0-1 16,1-1-4-16,0 1 6 16,-2 1 0-16,0 0-1 15,2 0 7-15,-1 1 3 16,3-1-2-16,0 1-6 16,1 0 1-16,4 1 5 15,0 0 10-15,0 0-1 16,3 0-6-16,0 0 0 15,1 0-17-15,12 0 7 16,13-2-7-16,11 0 1 0,-10 2 5 16,-18-1-6-16,-3 0 5 15,-19-1-4-15,-2 1 5 16,12 0-5-16,-13 0-1 16,11-3 0-16,8 2 5 15,2 0-6-15,-5 0 1 16,6 1-1-16,-4 1 6 15,1-1-6-15,0 0-1 16,-1 1 1-16,0-2 0 0,0 2 0 16,0 0 0-1,-2 0 1-15,-1 0-1 0,2 0 1 16,-2 0 0-16,1 0 0 16,1 0 0-16,1 0 0 15,-1 0 6-15,1 0-7 16,1 0-1-16,-1 0 1 15,2 0-1-15,-2 0 1 16,1 0 0-16,2 0 0 16,-2 0 0-16,0 0 0 15,-1 0 0-15,0 0 0 16,-1 0 0-16,-1 0 1 16,-2 0-1-16,-2 0 2 15,-2 0-2-15,-1 0 1 16,-6 2-1-16,-2-2-2 15,-6 0 2-15,-3 1-1 16,-7-1 0-16,-3 0 1 0,-6 0 0 16,-4 0 0-1,-3 0 0-15,-6 0-1 0,-6 0 0 16,-2 0 1-16,-6 0 0 16,-2 0 1-16,-1 0-1 15,2 0 0-15,1 0 0 16,6 0-1-16,0 0 2 15,2 0-2-15,5 0 1 16,0 0-1-16,2 0 0 16,1 0 1-16,2 0 1 15,-2 0-1-15,-2 0 0 16,4 0 0-16,-5 0 1 16,-2 0-1-16,-3 0 1 0,-3 0-1 15,-4 0 0-15,1 0 0 16,-5 0-1-16,-3 0-15 15,0 0-78-15,0 0-88 16,-3 2-114-16,-9 2-272 16,0 2-480-16</inkml:trace>
  <inkml:trace contextRef="#ctx0" brushRef="#br0" timeOffset="6980.62">7498 10515 130 0,'0'0'232'0,"0"0"465"16,0 0-522-16,0 0 10 16,0 0 10-16,0 0-18 0,12-50-59 15,-3 37-21-15,4 0-27 16,2 1-29-16,0 2-4 16,3 1-13-16,0 2-2 15,0 3-7-15,3 3 11 16,-2 1-13-16,2 0 7 15,0 0-6-15,4 5 6 16,-1 4-1-16,2-1-7 16,4 0-6-16,-2-1 7 15,5-3 6-15,-2-1-2 16,-1-1-3-16,-2-2-2 16,-4 0-7-16,-5 0-4 15,-4 0-1-15,-4-5 6 0,-1 0-5 16,-2-1 8-1,-1-1-8-15,3-2 12 0,-2 2-12 16,-2-3 0-16,2 1 1 16,-1 2-1-16,-1 1-1 15,-3 3 1-15,-2 0 0 16,-1 3-1-16,0 0-2 16,0 0-39-16,0 0-90 15,-14 6-130-15,-3 3-245 16,-5 2-277-16</inkml:trace>
  <inkml:trace contextRef="#ctx0" brushRef="#br0" timeOffset="7355.59">7828 10447 1147 0,'0'0'219'0,"0"0"-74"16,0 0 59-16,0 0-5 15,0 0-32-15,0 0-37 16,0 0-33-16,1-33-33 16,-1 34-42-16,-3 11 0 15,-4 8 18-15,-4 8-10 16,-2 2 7-16,1 6-10 0,-1-1 0 15,1 0-15-15,-3-4-2 16,6-2-4-16,-2-6-5 16,4-3 0-16,0-6 0 15,2-3-1-15,2-6-9 16,3-3-21-16,0-2-21 16,0 0-47-16,0 0-78 15,0-5-86-15,0-5-235 16,0-1-203-16</inkml:trace>
  <inkml:trace contextRef="#ctx0" brushRef="#br0" timeOffset="7825.16">8057 10548 1121 0,'0'0'213'0,"0"0"-61"16,0 0 26-16,0 0 6 15,0 0-28-15,0 0-60 16,0 0-57-16,5 0-21 16,-8 23 38-16,-7 3 12 15,-1 5-9-15,-1 0-13 16,-1-3-18-16,1-2-11 15,-1-3-11-15,2-5-5 16,2-3-1-16,0-3 0 16,3-3-42-16,0-5-42 0,2-1-48 15,-1-1-106-15,-1-2-156 16,2-5-196-16,1-4-350 0</inkml:trace>
  <inkml:trace contextRef="#ctx0" brushRef="#br0" timeOffset="8356.8698">7947 10604 23 0,'0'0'911'15,"0"0"-675"-15,0 0-70 16,0 0 10-16,0 0-2 16,0 0-58-16,0 0-67 15,18-28-5-15,-3 25 11 0,7-1-11 16,5-2-1-1,3 1 9-15,3-2-15 0,3-1 2 16,1 0-11-16,2-1-11 16,1 1-9-16,-4 0-2 15,-3 1-4-15,-5 0 7 16,-6 2-3-16,-7 3 0 16,-7 0-6-16,-5 2 11 15,-3 0 31-15,0 0-1 16,0 0-13-16,0 0-5 15,-6 0-4-15,-5 4 8 16,-5 6 1-16,-1 4-1 16,-3 7-8-16,-4 4-3 0,4 3 5 15,-2 2 0 1,3 0-2-16,2-1-5 0,1 0 3 16,8-8-8-16,4 1-7 15,1-7-1-15,3-3-1 16,0-4-10-16,4-3-2 15,10-1 0-15,2-2-9 16,1-2-1-16,2 0-5 16,-3 0 0-16,-2 0-8 15,-5 0-36-15,-2 0-26 16,-4 0 3-16,-3-2 13 16,0 2-15-16,0 0-115 15,0-7-61-15,-7 2-71 16,4 0-355-16</inkml:trace>
  <inkml:trace contextRef="#ctx0" brushRef="#br0" timeOffset="9091.23">8562 10473 358 0,'0'0'38'0,"0"0"565"15,0 0-475-15,0 0 42 16,0 0-6-16,0 0 15 16,0 0-7-16,30-37-54 15,-29 34-27-15,-1 0-12 16,2 0-15-16,-1 2-5 15,-1 1-7-15,0 0-2 16,0 0-4-16,0 0-12 16,0 0-13-16,0 0-12 15,0 1-1-15,-6 11 2 16,-1 5 27-16,-7 5 2 16,2 9-1-16,-2 1-8 15,0 2-3-15,-1-2-5 16,5 0-1-16,2-6-1 0,2-5-4 15,3-3-16-15,3-5 1 16,0-4-1-16,0-4-1 16,6 0 0-16,5-4-7 15,2-1 8-15,2 0 6 16,7 0 0-16,2-4 2 16,2-6-7-16,1-3-1 15,1-1 1-15,-3 0 0 16,-1-1 0-16,-4-1-1 15,-4 2 0-15,-1-2 0 16,-3 2-1-16,-2-2 1 16,1 1-1-16,-1-2 0 15,1 0-6-15,-2 1-1 16,1 1 2-16,-1 1-1 16,-3 1 6-16,0 2-8 0,-2 0 9 15,-1 1-2-15,0 0 1 16,-3 3 0-16,0-1 0 15,0 4 1-15,0 2 0 16,0 2-1-16,0-2 1 16,0 2-8-16,0 0-1 15,0 0-7-15,0 0-24 16,0 0-39-16,-1 2-105 16,-4 6-192-16,1-1-271 15,1-1-341-15</inkml:trace>
  <inkml:trace contextRef="#ctx0" brushRef="#br0" timeOffset="9497.66">9084 10469 492 0,'0'0'572'15,"0"0"-233"-15,0 0-141 16,0 0 24-16,0 0-18 0,0 0-56 16,0 0-76-16,-3 18-19 15,-5 5 5-15,-2 6-15 16,0 5-1-16,-5 0-11 15,4-2-12-15,-1-4-7 16,-1-4-6-16,1-2-1 16,4-6-5-16,1-3-1 15,3-4-6-15,2-3-20 16,1-5-29-16,1-1-36 16,0 0-13-16,0 0-60 15,0-4-124-15,6-14-63 16,1 0-178-16,-1 0-219 0</inkml:trace>
  <inkml:trace contextRef="#ctx0" brushRef="#br0" timeOffset="9778.9">9060 10526 5 0,'0'0'36'16,"0"0"841"-16,0 0-653 15,0 0-36-15,0 0 26 16,0 0 13-16,0 0-66 15,9-25-54-15,-2 23-37 16,1-3-28-16,4 2-17 16,6-2-16-16,4-1 1 15,2 1 0-15,5-1-4 16,-1 0-4-16,2 2 6 16,-2 0-8-16,-1 2-1 15,-2-1 1-15,-3 3-1 0,-3-1 1 16,-3 1 0-16,-7 0-19 15,-2 0-40-15,-5 0-70 16,-2 0-134-16,0 6-95 16,-9-2-238-16</inkml:trace>
  <inkml:trace contextRef="#ctx0" brushRef="#br0" timeOffset="10059.98">9021 10635 1152 0,'0'0'171'16,"0"0"-146"-16,0 0 31 15,0 0 50-15,0 0 8 16,0 0-47-16,87 0-34 15,-62 0-14-15,-4-2-4 16,0 2-15-16,-6 0-2 16,0 0-37-16,-6 0-85 15,-9 0-65-15,0 6-150 16,0 0-456-16</inkml:trace>
  <inkml:trace contextRef="#ctx0" brushRef="#br0" timeOffset="10404.13">8972 10754 1257 0,'0'0'313'0,"0"0"-30"16,0 0-70-16,0 0-94 15,0 0-57-15,0 0-21 16,0 0-5-16,63 0-12 15,-33 0-23-15,1 0 7 16,2 0-8-16,5 0 7 16,0-3-6-16,-4 2-1 15,1-3 1-15,-3 2 0 0,-2 0 0 16,-3 0 0-16,-5 1-1 16,-5 1 0-16,-2 0-1 15,-8 0 0-15,-2 0-7 16,-4 0-27-16,-1 0-50 15,0 0-66-15,-1 0-123 16,-8 0-269-16,-3 0-691 0</inkml:trace>
  <inkml:trace contextRef="#ctx0" brushRef="#br0" timeOffset="11468.74">12344 10281 690 0,'0'0'743'0,"0"0"-621"16,0 0 65-16,0 0-25 16,0 0-26-16,0 0-64 15,0 0-41-15,-2 29 42 16,-5 3-10-16,-3 4-1 16,-1 5-13-16,-1 3-13 15,2-3-2-15,1-3-10 16,0-4-9-16,1-5-5 15,2-6-9-15,0-5 1 16,3-6-1-16,2-5-1 0,-1-4 0 16,2-2-22-16,0-1-34 15,0 0-51-15,0-2-44 16,0-21-91-16,0 1-238 16,0 0-294-16</inkml:trace>
  <inkml:trace contextRef="#ctx0" brushRef="#br0" timeOffset="11766.14">12298 10295 983 0,'0'0'239'0,"0"0"-99"0,0 0 18 16,0 0 36-16,0 0-36 15,0 0-38-15,0 0-32 16,61-15-32-16,-37 12-22 16,1 1-19-16,6-2-4 15,1 0-9-15,2 1-1 16,-3 0 0-16,1 0 1 16,-7 3-1-16,-1-3-1 15,-8 2-15-15,-5 1-56 16,-7 0-56-16,-4 0-164 15,-10 7-218-15,-7 3-416 0</inkml:trace>
  <inkml:trace contextRef="#ctx0" brushRef="#br0" timeOffset="12047.4499">12296 10480 1030 0,'0'0'492'0,"0"0"-434"15,0 0 21-15,0 0 37 16,0 0 34-16,0 0-20 16,82 0-58-16,-47 0-29 15,2 0-6-15,3 0-17 0,-1 2-9 16,0-2-10-16,-3 0 1 15,-4 0-2-15,-5-2-8 16,-3-2-79-16,-5-3-88 16,-7 1-199-16,-4 2-387 0</inkml:trace>
  <inkml:trace contextRef="#ctx0" brushRef="#br0" timeOffset="12704.05">13060 10203 1149 0,'0'0'224'0,"0"0"-23"16,0 0 3-16,0 0-59 15,0 0-40-15,0 0-36 16,0 0-20-16,-57 48-4 16,34-17 9-16,-2 5-3 15,-1 4 1-15,0-1-4 0,3 0-11 16,0-2-24 0,5-6-4-16,2-6-9 15,8-6 1-15,2-8-1 0,3-5 0 16,3-3-8-16,0-3-9 15,0 0-20-15,8-10 24 16,7-7 13-16,1-9 17 16,6-3-10-16,2-7-6 15,-1-4-1-15,5 1 0 16,-2 1 0-16,-1 2 6 16,-4 7-6-16,-3 7 0 15,-2 3 4-15,-5 8-4 16,-4 3 0-16,-2 3 12 0,-1 3 10 15,-3 0 5 1,-1 2-3-16,0 0-5 0,2 4-18 16,-1 9 0-16,2 11 22 15,2 7 15-15,-1 5-12 16,2 2-9-16,-1 0-2 16,2-3-4-16,-2-1-10 15,1-4 6-15,0-3-7 16,-2-7 1-16,-1-1 0 15,1-6-1-15,-4-2-8 16,0-2-19-16,0-4-26 16,0 2-29-16,0-3-62 15,-7 0-29-15,-6-4-76 16,1 0-266-16,-3 0-152 0</inkml:trace>
  <inkml:trace contextRef="#ctx0" brushRef="#br0" timeOffset="12954.01">12908 10427 782 0,'0'0'268'0,"0"0"-116"16,0 0 19-16,0 0 1 15,0 0 4-15,0 0-56 16,0 0-62-16,85 32-36 16,-54-32-16-16,2 0-6 0,1-7-67 15,-2 1-117 1,2-7-33-16,-9 2-167 0,-4-1-637 16</inkml:trace>
  <inkml:trace contextRef="#ctx0" brushRef="#br0" timeOffset="13454.07">13461 10203 523 0,'0'0'601'16,"0"0"-301"-16,0 0-91 15,0 0 22-15,0 0-19 16,0 0-83-16,0 0-82 15,2 5-13-15,-2 10 52 16,0 7-28-16,0 1-18 16,-2 4-5-16,-4 1-2 15,-1 2-8-15,-3 0-1 16,1-3-3-16,-2 0-3 16,-1-2-5-16,3-4-2 15,2-1-10-15,-1-4 8 16,1 0-8-16,2-2 0 15,2-1-1-15,0-3 1 16,2-1 0-16,-1-3 0 16,2 0 0-16,0-3-1 0,0 0 0 15,0-2-8-15,0 0 7 16,2 1 0-16,8-2-6 16,4 0 7-16,4 0 9 15,1 0-3-15,8 0-5 16,-2-2-1-16,2-2 6 15,0-2-6-15,0 1-1 16,-3 1-17-16,-2 0-4 16,-5 2-8-16,-3-1-20 15,-5 2-43-15,-9-2-84 16,0-1-178-16,-6 1-654 0</inkml:trace>
  <inkml:trace contextRef="#ctx0" brushRef="#br0" timeOffset="14362.37">14058 10205 831 0,'0'0'309'0,"0"0"-129"0,0 0 39 15,0 0-8 1,0 0-62-16,0 0-31 0,0 0-19 16,-82-22-25-16,57 25-27 15,-4 10 6-15,0 4-19 16,0 4-16-16,4 2-9 16,8-1-8-16,6 1-1 15,6-1 0-15,5-2-8 16,0-3 1-16,16-1-2 15,1-3 3-15,5-2 6 16,0-1 0-16,-2-1-2 16,-1 0 1-16,-1 1 1 15,-4 1-1-15,-4 1 0 16,-1 5-5-16,-6 0 6 16,0-1 0-16,-3 2 7 0,0 0-5 15,-3-4 15-15,-9 2 1 16,-3-4 3-16,-4-4-2 15,2-1 0-15,-2-1-2 16,1-3-2-16,-1-1-5 16,1-2-1-16,3 0-8 15,0 0 5-15,2 0-4 16,0 0-2-16,2 0-34 16,2-4-78-16,1 0-81 15,3 1-178-15,3-2-309 0</inkml:trace>
  <inkml:trace contextRef="#ctx0" brushRef="#br0" timeOffset="14706.14">14294 10223 466 0,'0'0'982'0,"0"0"-666"16,0 0-112-16,0 0-12 15,0 0-30-15,0 0-80 16,0 0-23-16,-5 37 5 16,-1-7-19-16,-1 5-17 15,-2 1-6-15,0 3-13 0,0-3-7 16,-1 0 4-16,-1-3-5 15,2-5-1-15,1-2 0 16,0-7-1-16,2-3-18 16,3-5-20-16,0-3-25 15,3-6-102-15,0-2-98 16,0 0-215-16,0-5-236 0</inkml:trace>
  <inkml:trace contextRef="#ctx0" brushRef="#br0" timeOffset="14971.76">14266 10254 529 0,'0'0'542'0,"0"0"-268"16,0 0-110-16,0 0-19 15,0 0 38-15,0 0-41 16,0 0-57-16,50-33-23 15,-32 28-18-15,3 1-22 16,4 0-12-16,1-1-4 16,2 1-6-16,-1 1 1 15,-3 1-1-15,1 0-1 16,-4 2-18-16,-3 0-68 16,-8 2-99-16,-4 7-119 0,-6 0-329 15</inkml:trace>
  <inkml:trace contextRef="#ctx0" brushRef="#br0" timeOffset="15238.12">14237 10414 307 0,'0'0'932'0,"0"0"-792"0,0 0-19 15,0 0 12 1,0 0 24-16,0 0-27 0,0 0-64 16,73 0-40-16,-45 0-17 15,-2 0-1-15,1 0-7 16,-2 0-1-16,-3 0-42 16,-3 0-33-16,-6 0-61 15,-7 5-77-15,-5 3-86 16,-1 0-428-16</inkml:trace>
  <inkml:trace contextRef="#ctx0" brushRef="#br0" timeOffset="15550.62">14206 10619 1294 0,'0'0'206'0,"0"0"-8"16,0 0 21-16,0 0-39 16,0 0-27-16,0 0-27 15,0 0-59-15,110 2-27 16,-69-2-13-16,2 0-17 16,-1 0 1-16,-1 0-11 15,1 0 6-15,-6 0-6 16,-2 0 0-16,-6-2 0 15,-2 2-1-15,-10 0 0 16,-4 0-7-16,-7 0-45 16,-5 0-118-16,-14 0-138 15,-2 0-684-15</inkml:trace>
  <inkml:trace contextRef="#ctx0" brushRef="#br0" timeOffset="17198.41">7000 11001 9 0,'0'0'557'0,"0"0"-341"15,0 0-128-15,0 0 19 16,0 0-3-16,0 0-15 31,0 0-4-31,0 0 15 16,0 0-16-16,0 3 21 16,0 1 1-16,0 2 2 15,-2 2-23-15,1 2-8 16,-2 4-11-16,0 3-24 0,1 3-2 15,-1 2-9-15,2 3-3 16,-2 4 4-16,1-1 8 16,-1 2-6-16,1-1-1 15,-3 3 2-15,2-3 7 16,-3-1-2-16,3 1-12 16,0-4 3-16,1 0-7 15,-1 0-2-15,0-3-3 16,-1 0-4-16,3 2-4 15,-2-2-2-15,1 0-3 16,1 0-5-16,-1 1 6 0,-1 0 0 16,2 0-5-16,-2-3 7 15,0-1 0-15,1-3-2 16,-1 1 4-16,0-2-10 16,3-1 7-16,0 0-2 15,0-2 1-15,0 0-6 16,-4-1 7-16,4 1-7 15,0-2 0-15,-3 2 7 16,3 1-8-16,-2-2 6 16,2 2-6-16,-1-1 0 15,-1 0 1-15,1-2 5 16,-1 0-6-16,1 0 6 16,-1-1-5-16,1 1 0 15,-1-1 0-15,1-1 1 16,-1 1-1-16,2-2 6 0,-1 1-7 15,-1-3 0-15,2 2-1 16,-1-3 1-16,1-2 0 16,-2 0-1-16,2-2-7 15,0 0-41-15,0 0-48 16,-1 0-115-16,1-7-289 16,0-7-693-16</inkml:trace>
  <inkml:trace contextRef="#ctx0" brushRef="#br0" timeOffset="18387.68">13888 10899 61 0,'0'0'148'0,"0"0"561"16,0 0-610-16,0 0-33 16,0 0 2-16,0 0 34 15,0 0 24-15,19 9 20 16,-1-8-42-16,6 0-8 15,3-1-28-15,6 0-11 16,1 0-2-16,4 0-8 16,-1 0-3-16,4-2-2 15,-2-3-4-15,0 3-7 16,1-3 0-16,-1 3 3 16,-1-1-9-16,-3 2-12 0,0-1-4 15,-5 0-9-15,-5 1 7 16,-6 1-6-16,-5 0-1 15,-3 0 0-15,-3 0-6 16,-5 0 6-16,0 0 0 16,-3 0 0-16,2 0 1 15,-2 0-1-15,0 0 0 16,0 0-1-16,0 0-9 16,0 0 8-16,0 0 2 15,0 0 0-15,0 0-27 16,0 0-55-16,-5 0-61 15,-3 0-150-15,-2 0-291 0</inkml:trace>
  <inkml:trace contextRef="#ctx0" brushRef="#br0" timeOffset="19186.26">14494 10881 41 0,'0'0'367'16,"0"0"-10"-16,0 0-174 0,0 0-19 15,0 0-7-15,0 0-16 16,0 0-9-16,15 0-20 16,-15 0-17-16,0 0-6 15,0 0-10-15,0 0-14 16,0 4-11-16,-6 7 2 16,1 3-6-16,-1 5-9 15,-1 5-3-15,1 1 1 0,1 4-5 16,2 0 1-1,0 2-2-15,0-1-6 0,2 0 7 16,-1-1 0-16,1-1-15 16,-2-2 1-16,0 3-3 15,0-5-3-15,-1 3-4 16,1-2 2-16,-2-1 3 16,2 2-9-16,1-4 0 15,1 1 0-15,-1 0-5 16,1-2 5-16,1 0-6 15,-3 0 1-15,3 0 1 16,-1 1-1-16,-1-3 4 16,1 1-4-16,-2-1-1 15,1 0 1-15,-1-2 1 16,2-1-2-16,-1-3 1 0,1 0 0 16,-1-3 0-1,2 0-1-15,-1 0 1 0,1 1 0 16,-2 0-1-16,1 1 0 15,-1 0 1-15,-1 1-1 16,-1 1 2-16,3-1-2 16,-3 0 1-16,1-3-1 15,2 2 1-15,-1-2-1 16,1-1 2-16,-1-1-2 16,1 2 1-16,1-4-1 15,0 3 0-15,0-1 0 16,0-3 0-16,0 1-6 15,0 0 4-15,0-2 1 16,0 0 1-16,0-1-1 0,0-2-17 16,0-1-57-16,0 0-205 15,0 0-625-15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5" y="5"/>
            <a:ext cx="2971799" cy="465693"/>
          </a:xfrm>
          <a:prstGeom prst="rect">
            <a:avLst/>
          </a:prstGeom>
        </p:spPr>
        <p:txBody>
          <a:bodyPr vert="horz" lIns="88642" tIns="44321" rIns="88642" bIns="44321" rtlCol="0"/>
          <a:lstStyle>
            <a:lvl1pPr algn="l">
              <a:defRPr sz="1200"/>
            </a:lvl1pPr>
          </a:lstStyle>
          <a:p>
            <a:endParaRPr lang="en-US"/>
          </a:p>
        </p:txBody>
      </p:sp>
      <p:sp>
        <p:nvSpPr>
          <p:cNvPr id="3" name="Date Placeholder 2"/>
          <p:cNvSpPr>
            <a:spLocks noGrp="1"/>
          </p:cNvSpPr>
          <p:nvPr>
            <p:ph type="dt" idx="1"/>
          </p:nvPr>
        </p:nvSpPr>
        <p:spPr>
          <a:xfrm>
            <a:off x="3884619" y="5"/>
            <a:ext cx="2971799" cy="465693"/>
          </a:xfrm>
          <a:prstGeom prst="rect">
            <a:avLst/>
          </a:prstGeom>
        </p:spPr>
        <p:txBody>
          <a:bodyPr vert="horz" lIns="88642" tIns="44321" rIns="88642" bIns="44321" rtlCol="0"/>
          <a:lstStyle>
            <a:lvl1pPr algn="r">
              <a:defRPr sz="1200"/>
            </a:lvl1pPr>
          </a:lstStyle>
          <a:p>
            <a:fld id="{592A0791-6B8A-4268-B9A9-5477EC471AC4}" type="datetimeFigureOut">
              <a:rPr lang="en-US" smtClean="0"/>
              <a:pPr/>
              <a:t>3/24/2024</a:t>
            </a:fld>
            <a:endParaRPr lang="en-US"/>
          </a:p>
        </p:txBody>
      </p:sp>
      <p:sp>
        <p:nvSpPr>
          <p:cNvPr id="4" name="Slide Image Placeholder 3"/>
          <p:cNvSpPr>
            <a:spLocks noGrp="1" noRot="1" noChangeAspect="1"/>
          </p:cNvSpPr>
          <p:nvPr>
            <p:ph type="sldImg" idx="2"/>
          </p:nvPr>
        </p:nvSpPr>
        <p:spPr>
          <a:xfrm>
            <a:off x="327025" y="700088"/>
            <a:ext cx="6203950" cy="3490912"/>
          </a:xfrm>
          <a:prstGeom prst="rect">
            <a:avLst/>
          </a:prstGeom>
          <a:noFill/>
          <a:ln w="12700">
            <a:solidFill>
              <a:prstClr val="black"/>
            </a:solidFill>
          </a:ln>
        </p:spPr>
        <p:txBody>
          <a:bodyPr vert="horz" lIns="88642" tIns="44321" rIns="88642" bIns="44321" rtlCol="0" anchor="ctr"/>
          <a:lstStyle/>
          <a:p>
            <a:endParaRPr lang="en-US"/>
          </a:p>
        </p:txBody>
      </p:sp>
      <p:sp>
        <p:nvSpPr>
          <p:cNvPr id="5" name="Notes Placeholder 4"/>
          <p:cNvSpPr>
            <a:spLocks noGrp="1"/>
          </p:cNvSpPr>
          <p:nvPr>
            <p:ph type="body" sz="quarter" idx="3"/>
          </p:nvPr>
        </p:nvSpPr>
        <p:spPr>
          <a:xfrm>
            <a:off x="685801" y="4424095"/>
            <a:ext cx="5486400" cy="4191237"/>
          </a:xfrm>
          <a:prstGeom prst="rect">
            <a:avLst/>
          </a:prstGeom>
        </p:spPr>
        <p:txBody>
          <a:bodyPr vert="horz" lIns="88642" tIns="44321" rIns="88642" bIns="4432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5" y="8846557"/>
            <a:ext cx="2971799" cy="465693"/>
          </a:xfrm>
          <a:prstGeom prst="rect">
            <a:avLst/>
          </a:prstGeom>
        </p:spPr>
        <p:txBody>
          <a:bodyPr vert="horz" lIns="88642" tIns="44321" rIns="88642" bIns="44321" rtlCol="0" anchor="b"/>
          <a:lstStyle>
            <a:lvl1pPr algn="l">
              <a:defRPr sz="1200"/>
            </a:lvl1pPr>
          </a:lstStyle>
          <a:p>
            <a:endParaRPr lang="en-US"/>
          </a:p>
        </p:txBody>
      </p:sp>
      <p:sp>
        <p:nvSpPr>
          <p:cNvPr id="7" name="Slide Number Placeholder 6"/>
          <p:cNvSpPr>
            <a:spLocks noGrp="1"/>
          </p:cNvSpPr>
          <p:nvPr>
            <p:ph type="sldNum" sz="quarter" idx="5"/>
          </p:nvPr>
        </p:nvSpPr>
        <p:spPr>
          <a:xfrm>
            <a:off x="3884619" y="8846557"/>
            <a:ext cx="2971799" cy="465693"/>
          </a:xfrm>
          <a:prstGeom prst="rect">
            <a:avLst/>
          </a:prstGeom>
        </p:spPr>
        <p:txBody>
          <a:bodyPr vert="horz" lIns="88642" tIns="44321" rIns="88642" bIns="44321" rtlCol="0" anchor="b"/>
          <a:lstStyle>
            <a:lvl1pPr algn="r">
              <a:defRPr sz="1200"/>
            </a:lvl1pPr>
          </a:lstStyle>
          <a:p>
            <a:fld id="{AB5B076A-BCD3-43DB-B626-89538CF1BE16}" type="slidenum">
              <a:rPr lang="en-US" smtClean="0"/>
              <a:pPr/>
              <a:t>‹#›</a:t>
            </a:fld>
            <a:endParaRPr lang="en-US"/>
          </a:p>
        </p:txBody>
      </p:sp>
    </p:spTree>
    <p:extLst>
      <p:ext uri="{BB962C8B-B14F-4D97-AF65-F5344CB8AC3E}">
        <p14:creationId xmlns:p14="http://schemas.microsoft.com/office/powerpoint/2010/main" val="9115393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5B076A-BCD3-43DB-B626-89538CF1BE16}" type="slidenum">
              <a:rPr lang="en-US" smtClean="0"/>
              <a:pPr/>
              <a:t>2</a:t>
            </a:fld>
            <a:endParaRPr lang="en-US"/>
          </a:p>
        </p:txBody>
      </p:sp>
    </p:spTree>
    <p:extLst>
      <p:ext uri="{BB962C8B-B14F-4D97-AF65-F5344CB8AC3E}">
        <p14:creationId xmlns:p14="http://schemas.microsoft.com/office/powerpoint/2010/main" val="39224542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 ID3 (Iterative </a:t>
            </a:r>
            <a:r>
              <a:rPr lang="en-US" sz="1200" b="0" i="0" kern="1200" dirty="0" err="1">
                <a:solidFill>
                  <a:schemeClr val="tx1"/>
                </a:solidFill>
                <a:effectLst/>
                <a:latin typeface="+mn-lt"/>
                <a:ea typeface="+mn-ea"/>
                <a:cs typeface="+mn-cs"/>
              </a:rPr>
              <a:t>Dichotomiser</a:t>
            </a:r>
            <a:r>
              <a:rPr lang="en-US" sz="1200" b="0" i="0" kern="1200" dirty="0">
                <a:solidFill>
                  <a:schemeClr val="tx1"/>
                </a:solidFill>
                <a:effectLst/>
                <a:latin typeface="+mn-lt"/>
                <a:ea typeface="+mn-ea"/>
                <a:cs typeface="+mn-cs"/>
              </a:rPr>
              <a:t> 3) was developed by Ross Quinlan and is used for constructing decision trees. It uses entropy and information gain to decide which attribute is the best to split on at each step. C4.5 is an extension of ID3 and was also developed by Ross Quinlan. </a:t>
            </a:r>
            <a:r>
              <a:rPr lang="en-US" sz="1200" b="0" i="1" kern="1200">
                <a:solidFill>
                  <a:schemeClr val="tx1"/>
                </a:solidFill>
                <a:effectLst/>
                <a:latin typeface="+mn-lt"/>
                <a:ea typeface="+mn-ea"/>
                <a:cs typeface="+mn-cs"/>
              </a:rPr>
              <a:t>C4.5 and C5.0 work with both Discrete and Continuous data.</a:t>
            </a:r>
            <a:endParaRPr lang="en-US" sz="1200" b="0" i="0" kern="120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It includes improvements such as the ability to handle both continuous and discrete attributes, handling of missing data, and pruning of decision trees to avoid </a:t>
            </a:r>
            <a:r>
              <a:rPr lang="en-US" sz="1200" b="0" i="0" kern="1200" dirty="0" err="1">
                <a:solidFill>
                  <a:schemeClr val="tx1"/>
                </a:solidFill>
                <a:effectLst/>
                <a:latin typeface="+mn-lt"/>
                <a:ea typeface="+mn-ea"/>
                <a:cs typeface="+mn-cs"/>
              </a:rPr>
              <a:t>overfitting</a:t>
            </a:r>
            <a:r>
              <a:rPr lang="en-US" sz="1200" b="0" i="0" kern="1200" dirty="0">
                <a:solidFill>
                  <a:schemeClr val="tx1"/>
                </a:solidFill>
                <a:effectLst/>
                <a:latin typeface="+mn-lt"/>
                <a:ea typeface="+mn-ea"/>
                <a:cs typeface="+mn-cs"/>
              </a:rPr>
              <a:t>. </a:t>
            </a:r>
            <a:endParaRPr lang="en-US" dirty="0"/>
          </a:p>
        </p:txBody>
      </p:sp>
      <p:sp>
        <p:nvSpPr>
          <p:cNvPr id="4" name="Slide Number Placeholder 3"/>
          <p:cNvSpPr>
            <a:spLocks noGrp="1"/>
          </p:cNvSpPr>
          <p:nvPr>
            <p:ph type="sldNum" sz="quarter" idx="10"/>
          </p:nvPr>
        </p:nvSpPr>
        <p:spPr/>
        <p:txBody>
          <a:bodyPr/>
          <a:lstStyle/>
          <a:p>
            <a:fld id="{AB5B076A-BCD3-43DB-B626-89538CF1BE16}" type="slidenum">
              <a:rPr lang="en-US" smtClean="0"/>
              <a:pPr/>
              <a:t>39</a:t>
            </a:fld>
            <a:endParaRPr lang="en-US"/>
          </a:p>
        </p:txBody>
      </p:sp>
    </p:spTree>
    <p:extLst>
      <p:ext uri="{BB962C8B-B14F-4D97-AF65-F5344CB8AC3E}">
        <p14:creationId xmlns:p14="http://schemas.microsoft.com/office/powerpoint/2010/main" val="42038139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It measures the probability of misclassification of a random sample. The </a:t>
            </a:r>
            <a:r>
              <a:rPr lang="en-US" dirty="0" err="1"/>
              <a:t>Gini</a:t>
            </a:r>
            <a:r>
              <a:rPr lang="en-US" dirty="0"/>
              <a:t> impurity measures how often a randomly chosen element from the set would be incorrectly labeled if it were randomly labeled according to the distribution of labels in the subset. </a:t>
            </a:r>
          </a:p>
          <a:p>
            <a:endParaRPr lang="en-US" dirty="0"/>
          </a:p>
        </p:txBody>
      </p:sp>
      <p:sp>
        <p:nvSpPr>
          <p:cNvPr id="4" name="Slide Number Placeholder 3"/>
          <p:cNvSpPr>
            <a:spLocks noGrp="1"/>
          </p:cNvSpPr>
          <p:nvPr>
            <p:ph type="sldNum" sz="quarter" idx="10"/>
          </p:nvPr>
        </p:nvSpPr>
        <p:spPr/>
        <p:txBody>
          <a:bodyPr/>
          <a:lstStyle/>
          <a:p>
            <a:fld id="{AB5B076A-BCD3-43DB-B626-89538CF1BE16}" type="slidenum">
              <a:rPr lang="en-US" smtClean="0"/>
              <a:pPr/>
              <a:t>40</a:t>
            </a:fld>
            <a:endParaRPr lang="en-US"/>
          </a:p>
        </p:txBody>
      </p:sp>
    </p:spTree>
    <p:extLst>
      <p:ext uri="{BB962C8B-B14F-4D97-AF65-F5344CB8AC3E}">
        <p14:creationId xmlns:p14="http://schemas.microsoft.com/office/powerpoint/2010/main" val="6925348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a:prstGeom prst="rect">
            <a:avLst/>
          </a:prstGeom>
        </p:spPr>
        <p:txBody>
          <a:bodyPr/>
          <a:lstStyle>
            <a:lvl1pPr>
              <a:defRPr b="1">
                <a:solidFill>
                  <a:srgbClr val="004274"/>
                </a:solidFill>
              </a:defRPr>
            </a:lvl1pPr>
          </a:lstStyle>
          <a:p>
            <a:r>
              <a:rPr lang="en-US" dirty="0"/>
              <a:t>Click to edit Master title style</a:t>
            </a:r>
          </a:p>
        </p:txBody>
      </p:sp>
      <p:sp>
        <p:nvSpPr>
          <p:cNvPr id="7" name="Footer Placeholder 2"/>
          <p:cNvSpPr txBox="1">
            <a:spLocks/>
          </p:cNvSpPr>
          <p:nvPr userDrawn="1"/>
        </p:nvSpPr>
        <p:spPr>
          <a:xfrm>
            <a:off x="304800" y="6492876"/>
            <a:ext cx="1046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dirty="0">
                <a:solidFill>
                  <a:srgbClr val="004274"/>
                </a:solidFill>
              </a:rPr>
              <a:t>Traffic modeling of 4G network under LTE and WiMAX network platform</a:t>
            </a:r>
          </a:p>
        </p:txBody>
      </p:sp>
      <p:sp>
        <p:nvSpPr>
          <p:cNvPr id="8" name="Slide Number Placeholder 3"/>
          <p:cNvSpPr txBox="1">
            <a:spLocks/>
          </p:cNvSpPr>
          <p:nvPr userDrawn="1"/>
        </p:nvSpPr>
        <p:spPr>
          <a:xfrm>
            <a:off x="10769600" y="6492876"/>
            <a:ext cx="1106843"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DC8AA99-7238-42D3-B68A-A4E1B56FEE73}" type="slidenum">
              <a:rPr lang="en-US" sz="1200" smtClean="0">
                <a:solidFill>
                  <a:srgbClr val="004274"/>
                </a:solidFill>
              </a:rPr>
              <a:pPr/>
              <a:t>‹#›</a:t>
            </a:fld>
            <a:endParaRPr lang="en-US" sz="1200">
              <a:solidFill>
                <a:srgbClr val="004274"/>
              </a:solidFill>
            </a:endParaRPr>
          </a:p>
        </p:txBody>
      </p:sp>
    </p:spTree>
    <p:extLst>
      <p:ext uri="{BB962C8B-B14F-4D97-AF65-F5344CB8AC3E}">
        <p14:creationId xmlns:p14="http://schemas.microsoft.com/office/powerpoint/2010/main" val="3921049327"/>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03EE55C-EFC8-49AB-BB12-5AC9DE5C1596}" type="datetimeFigureOut">
              <a:rPr lang="en-US" smtClean="0"/>
              <a:pPr/>
              <a:t>3/24/2024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724D71-41C7-42A6-B50A-BDF41338C8EE}" type="slidenum">
              <a:rPr lang="en-US" smtClean="0"/>
              <a:pPr/>
              <a:t>‹#›</a:t>
            </a:fld>
            <a:endParaRPr lang="en-US"/>
          </a:p>
        </p:txBody>
      </p:sp>
    </p:spTree>
    <p:extLst>
      <p:ext uri="{BB962C8B-B14F-4D97-AF65-F5344CB8AC3E}">
        <p14:creationId xmlns:p14="http://schemas.microsoft.com/office/powerpoint/2010/main" val="16632280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03EE55C-EFC8-49AB-BB12-5AC9DE5C1596}" type="datetimeFigureOut">
              <a:rPr lang="en-US" smtClean="0"/>
              <a:pPr/>
              <a:t>3/24/2024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724D71-41C7-42A6-B50A-BDF41338C8EE}" type="slidenum">
              <a:rPr lang="en-US" smtClean="0"/>
              <a:pPr/>
              <a:t>‹#›</a:t>
            </a:fld>
            <a:endParaRPr lang="en-US"/>
          </a:p>
        </p:txBody>
      </p:sp>
    </p:spTree>
    <p:extLst>
      <p:ext uri="{BB962C8B-B14F-4D97-AF65-F5344CB8AC3E}">
        <p14:creationId xmlns:p14="http://schemas.microsoft.com/office/powerpoint/2010/main" val="290431425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10363200" cy="1143000"/>
          </a:xfrm>
          <a:prstGeom prst="rect">
            <a:avLst/>
          </a:prstGeo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Traffic modeling of 4G network under LTE and WiMAX network platform</a:t>
            </a:r>
            <a:endParaRPr lang="en-US" dirty="0"/>
          </a:p>
        </p:txBody>
      </p:sp>
      <p:sp>
        <p:nvSpPr>
          <p:cNvPr id="4" name="Slide Number Placeholder 3"/>
          <p:cNvSpPr>
            <a:spLocks noGrp="1"/>
          </p:cNvSpPr>
          <p:nvPr>
            <p:ph type="sldNum" sz="quarter" idx="11"/>
          </p:nvPr>
        </p:nvSpPr>
        <p:spPr/>
        <p:txBody>
          <a:bodyPr/>
          <a:lstStyle/>
          <a:p>
            <a:fld id="{EDC8AA99-7238-42D3-B68A-A4E1B56FEE73}" type="slidenum">
              <a:rPr lang="en-US" smtClean="0"/>
              <a:pPr/>
              <a:t>‹#›</a:t>
            </a:fld>
            <a:endParaRPr lang="en-US"/>
          </a:p>
        </p:txBody>
      </p:sp>
    </p:spTree>
    <p:extLst>
      <p:ext uri="{BB962C8B-B14F-4D97-AF65-F5344CB8AC3E}">
        <p14:creationId xmlns:p14="http://schemas.microsoft.com/office/powerpoint/2010/main" val="27671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lvl1pPr>
              <a:defRPr sz="4000">
                <a:latin typeface="Gill Sans MT" panose="020B0502020104020203" pitchFamily="34" charset="0"/>
              </a:defRPr>
            </a:lvl1pPr>
          </a:lstStyle>
          <a:p>
            <a:r>
              <a:rPr lang="en-US" dirty="0"/>
              <a:t>Click to edit Master title style</a:t>
            </a:r>
          </a:p>
        </p:txBody>
      </p:sp>
      <p:sp>
        <p:nvSpPr>
          <p:cNvPr id="3" name="Content Placeholder 2"/>
          <p:cNvSpPr>
            <a:spLocks noGrp="1"/>
          </p:cNvSpPr>
          <p:nvPr>
            <p:ph idx="1"/>
          </p:nvPr>
        </p:nvSpPr>
        <p:spPr/>
        <p:txBody>
          <a:bodyPr/>
          <a:lstStyle>
            <a:lvl1pPr marL="342900" indent="-342900">
              <a:buFont typeface="Wingdings" panose="05000000000000000000" pitchFamily="2" charset="2"/>
              <a:buChar char="ü"/>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703EE55C-EFC8-49AB-BB12-5AC9DE5C1596}" type="datetimeFigureOut">
              <a:rPr lang="en-US" smtClean="0"/>
              <a:pPr/>
              <a:t>3/24/2024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724D71-41C7-42A6-B50A-BDF41338C8EE}" type="slidenum">
              <a:rPr lang="en-US" smtClean="0"/>
              <a:pPr/>
              <a:t>‹#›</a:t>
            </a:fld>
            <a:endParaRPr lang="en-US"/>
          </a:p>
        </p:txBody>
      </p:sp>
    </p:spTree>
    <p:extLst>
      <p:ext uri="{BB962C8B-B14F-4D97-AF65-F5344CB8AC3E}">
        <p14:creationId xmlns:p14="http://schemas.microsoft.com/office/powerpoint/2010/main" val="2550125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03EE55C-EFC8-49AB-BB12-5AC9DE5C1596}" type="datetimeFigureOut">
              <a:rPr lang="en-US" smtClean="0"/>
              <a:pPr/>
              <a:t>3/24/2024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724D71-41C7-42A6-B50A-BDF41338C8EE}" type="slidenum">
              <a:rPr lang="en-US" smtClean="0"/>
              <a:pPr/>
              <a:t>‹#›</a:t>
            </a:fld>
            <a:endParaRPr lang="en-US"/>
          </a:p>
        </p:txBody>
      </p:sp>
    </p:spTree>
    <p:extLst>
      <p:ext uri="{BB962C8B-B14F-4D97-AF65-F5344CB8AC3E}">
        <p14:creationId xmlns:p14="http://schemas.microsoft.com/office/powerpoint/2010/main" val="5896545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03EE55C-EFC8-49AB-BB12-5AC9DE5C1596}" type="datetimeFigureOut">
              <a:rPr lang="en-US" smtClean="0"/>
              <a:pPr/>
              <a:t>3/24/2024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0724D71-41C7-42A6-B50A-BDF41338C8EE}" type="slidenum">
              <a:rPr lang="en-US" smtClean="0"/>
              <a:pPr/>
              <a:t>‹#›</a:t>
            </a:fld>
            <a:endParaRPr lang="en-US"/>
          </a:p>
        </p:txBody>
      </p:sp>
    </p:spTree>
    <p:extLst>
      <p:ext uri="{BB962C8B-B14F-4D97-AF65-F5344CB8AC3E}">
        <p14:creationId xmlns:p14="http://schemas.microsoft.com/office/powerpoint/2010/main" val="9517417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03EE55C-EFC8-49AB-BB12-5AC9DE5C1596}" type="datetimeFigureOut">
              <a:rPr lang="en-US" smtClean="0"/>
              <a:pPr/>
              <a:t>3/24/2024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0724D71-41C7-42A6-B50A-BDF41338C8EE}" type="slidenum">
              <a:rPr lang="en-US" smtClean="0"/>
              <a:pPr/>
              <a:t>‹#›</a:t>
            </a:fld>
            <a:endParaRPr lang="en-US"/>
          </a:p>
        </p:txBody>
      </p:sp>
    </p:spTree>
    <p:extLst>
      <p:ext uri="{BB962C8B-B14F-4D97-AF65-F5344CB8AC3E}">
        <p14:creationId xmlns:p14="http://schemas.microsoft.com/office/powerpoint/2010/main" val="17196802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p:txBody>
          <a:bodyPr/>
          <a:lstStyle/>
          <a:p>
            <a:fld id="{703EE55C-EFC8-49AB-BB12-5AC9DE5C1596}" type="datetimeFigureOut">
              <a:rPr lang="en-US" smtClean="0"/>
              <a:pPr/>
              <a:t>3/24/2024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0724D71-41C7-42A6-B50A-BDF41338C8EE}" type="slidenum">
              <a:rPr lang="en-US" smtClean="0"/>
              <a:pPr/>
              <a:t>‹#›</a:t>
            </a:fld>
            <a:endParaRPr lang="en-US"/>
          </a:p>
        </p:txBody>
      </p:sp>
    </p:spTree>
    <p:extLst>
      <p:ext uri="{BB962C8B-B14F-4D97-AF65-F5344CB8AC3E}">
        <p14:creationId xmlns:p14="http://schemas.microsoft.com/office/powerpoint/2010/main" val="37352298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03EE55C-EFC8-49AB-BB12-5AC9DE5C1596}" type="datetimeFigureOut">
              <a:rPr lang="en-US" smtClean="0"/>
              <a:pPr/>
              <a:t>3/24/2024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0724D71-41C7-42A6-B50A-BDF41338C8EE}" type="slidenum">
              <a:rPr lang="en-US" smtClean="0"/>
              <a:pPr/>
              <a:t>‹#›</a:t>
            </a:fld>
            <a:endParaRPr lang="en-US"/>
          </a:p>
        </p:txBody>
      </p:sp>
    </p:spTree>
    <p:extLst>
      <p:ext uri="{BB962C8B-B14F-4D97-AF65-F5344CB8AC3E}">
        <p14:creationId xmlns:p14="http://schemas.microsoft.com/office/powerpoint/2010/main" val="38457038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03EE55C-EFC8-49AB-BB12-5AC9DE5C1596}" type="datetimeFigureOut">
              <a:rPr lang="en-US" smtClean="0"/>
              <a:pPr/>
              <a:t>3/24/2024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0724D71-41C7-42A6-B50A-BDF41338C8EE}" type="slidenum">
              <a:rPr lang="en-US" smtClean="0"/>
              <a:pPr/>
              <a:t>‹#›</a:t>
            </a:fld>
            <a:endParaRPr lang="en-US"/>
          </a:p>
        </p:txBody>
      </p:sp>
    </p:spTree>
    <p:extLst>
      <p:ext uri="{BB962C8B-B14F-4D97-AF65-F5344CB8AC3E}">
        <p14:creationId xmlns:p14="http://schemas.microsoft.com/office/powerpoint/2010/main" val="15230963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03EE55C-EFC8-49AB-BB12-5AC9DE5C1596}" type="datetimeFigureOut">
              <a:rPr lang="en-US" smtClean="0"/>
              <a:pPr/>
              <a:t>3/24/2024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0724D71-41C7-42A6-B50A-BDF41338C8EE}" type="slidenum">
              <a:rPr lang="en-US" smtClean="0"/>
              <a:pPr/>
              <a:t>‹#›</a:t>
            </a:fld>
            <a:endParaRPr lang="en-US"/>
          </a:p>
        </p:txBody>
      </p:sp>
    </p:spTree>
    <p:extLst>
      <p:ext uri="{BB962C8B-B14F-4D97-AF65-F5344CB8AC3E}">
        <p14:creationId xmlns:p14="http://schemas.microsoft.com/office/powerpoint/2010/main" val="9859892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pattFill prst="dashHorz">
          <a:fgClr>
            <a:srgbClr val="FFFFFF"/>
          </a:fgClr>
          <a:bgClr>
            <a:schemeClr val="bg1"/>
          </a:bgClr>
        </a:patt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03EE55C-EFC8-49AB-BB12-5AC9DE5C1596}" type="datetimeFigureOut">
              <a:rPr lang="en-US" smtClean="0"/>
              <a:pPr/>
              <a:t>3/24/2024</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0724D71-41C7-42A6-B50A-BDF41338C8EE}" type="slidenum">
              <a:rPr lang="en-US" smtClean="0"/>
              <a:pPr/>
              <a:t>‹#›</a:t>
            </a:fld>
            <a:endParaRPr lang="en-US"/>
          </a:p>
        </p:txBody>
      </p:sp>
    </p:spTree>
    <p:extLst>
      <p:ext uri="{BB962C8B-B14F-4D97-AF65-F5344CB8AC3E}">
        <p14:creationId xmlns:p14="http://schemas.microsoft.com/office/powerpoint/2010/main" val="517963534"/>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60"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000" kern="1200">
          <a:solidFill>
            <a:schemeClr val="tx1"/>
          </a:solidFill>
          <a:latin typeface="Gill Sans MT" panose="020B0502020104020203" pitchFamily="34"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chemeClr val="tx1"/>
          </a:solidFill>
          <a:latin typeface="Gill Sans MT" panose="020B0502020104020203" pitchFamily="34"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chemeClr val="tx1"/>
          </a:solidFill>
          <a:latin typeface="Gill Sans MT" panose="020B0502020104020203" pitchFamily="34"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Gill Sans MT" panose="020B0502020104020203" pitchFamily="34"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Gill Sans MT" panose="020B0502020104020203" pitchFamily="34"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microsoft.com/office/2007/relationships/hdphoto" Target="../media/hdphoto6.wdp"/></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1.png"/><Relationship Id="rId1" Type="http://schemas.openxmlformats.org/officeDocument/2006/relationships/slideLayout" Target="../slideLayouts/slideLayout2.xml"/><Relationship Id="rId4" Type="http://schemas.microsoft.com/office/2007/relationships/hdphoto" Target="../media/hdphoto7.wdp"/></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7.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8.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3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3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3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26.png"/><Relationship Id="rId1" Type="http://schemas.openxmlformats.org/officeDocument/2006/relationships/slideLayout" Target="../slideLayouts/slideLayout2.xml"/><Relationship Id="rId5" Type="http://schemas.openxmlformats.org/officeDocument/2006/relationships/image" Target="../media/image61.png"/><Relationship Id="rId4" Type="http://schemas.openxmlformats.org/officeDocument/2006/relationships/image" Target="../media/image60.png"/></Relationships>
</file>

<file path=ppt/slides/_rels/slide34.xml.rels><?xml version="1.0" encoding="UTF-8" standalone="yes"?>
<Relationships xmlns="http://schemas.openxmlformats.org/package/2006/relationships"><Relationship Id="rId3" Type="http://schemas.microsoft.com/office/2007/relationships/hdphoto" Target="../media/hdphoto10.wdp"/><Relationship Id="rId2" Type="http://schemas.openxmlformats.org/officeDocument/2006/relationships/image" Target="../media/image27.png"/><Relationship Id="rId1" Type="http://schemas.openxmlformats.org/officeDocument/2006/relationships/slideLayout" Target="../slideLayouts/slideLayout2.xml"/><Relationship Id="rId5" Type="http://schemas.microsoft.com/office/2007/relationships/hdphoto" Target="../media/hdphoto11.wdp"/><Relationship Id="rId4" Type="http://schemas.openxmlformats.org/officeDocument/2006/relationships/image" Target="../media/image28.png"/></Relationships>
</file>

<file path=ppt/slides/_rels/slide35.xml.rels><?xml version="1.0" encoding="UTF-8" standalone="yes"?>
<Relationships xmlns="http://schemas.openxmlformats.org/package/2006/relationships"><Relationship Id="rId3" Type="http://schemas.microsoft.com/office/2007/relationships/hdphoto" Target="../media/hdphoto12.wdp"/><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microsoft.com/office/2007/relationships/hdphoto" Target="../media/hdphoto13.wdp"/><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microsoft.com/office/2007/relationships/hdphoto" Target="../media/hdphoto14.wdp"/><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microsoft.com/office/2007/relationships/hdphoto" Target="../media/hdphoto15.wdp"/><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image" Target="../media/image71.emf"/><Relationship Id="rId5" Type="http://schemas.openxmlformats.org/officeDocument/2006/relationships/customXml" Target="../ink/ink2.xml"/><Relationship Id="rId4" Type="http://schemas.openxmlformats.org/officeDocument/2006/relationships/image" Target="../media/image70.emf"/></Relationships>
</file>

<file path=ppt/slides/_rels/slide45.xml.rels><?xml version="1.0" encoding="UTF-8" standalone="yes"?>
<Relationships xmlns="http://schemas.openxmlformats.org/package/2006/relationships"><Relationship Id="rId8" Type="http://schemas.openxmlformats.org/officeDocument/2006/relationships/image" Target="../media/image74.emf"/><Relationship Id="rId3" Type="http://schemas.openxmlformats.org/officeDocument/2006/relationships/image" Target="../media/image72.emf"/><Relationship Id="rId7" Type="http://schemas.openxmlformats.org/officeDocument/2006/relationships/customXml" Target="../ink/ink5.xml"/><Relationship Id="rId2" Type="http://schemas.openxmlformats.org/officeDocument/2006/relationships/customXml" Target="../ink/ink3.xml"/><Relationship Id="rId1" Type="http://schemas.openxmlformats.org/officeDocument/2006/relationships/slideLayout" Target="../slideLayouts/slideLayout2.xml"/><Relationship Id="rId6" Type="http://schemas.openxmlformats.org/officeDocument/2006/relationships/image" Target="../media/image73.emf"/><Relationship Id="rId5" Type="http://schemas.openxmlformats.org/officeDocument/2006/relationships/customXml" Target="../ink/ink4.xml"/><Relationship Id="rId10" Type="http://schemas.openxmlformats.org/officeDocument/2006/relationships/image" Target="../media/image75.emf"/><Relationship Id="rId4" Type="http://schemas.openxmlformats.org/officeDocument/2006/relationships/image" Target="../media/image43.png"/><Relationship Id="rId9" Type="http://schemas.openxmlformats.org/officeDocument/2006/relationships/customXml" Target="../ink/ink6.xml"/></Relationships>
</file>

<file path=ppt/slides/_rels/slide46.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70.emf"/><Relationship Id="rId7" Type="http://schemas.openxmlformats.org/officeDocument/2006/relationships/image" Target="../media/image77.emf"/><Relationship Id="rId2" Type="http://schemas.openxmlformats.org/officeDocument/2006/relationships/customXml" Target="../ink/ink7.xml"/><Relationship Id="rId1" Type="http://schemas.openxmlformats.org/officeDocument/2006/relationships/slideLayout" Target="../slideLayouts/slideLayout2.xml"/><Relationship Id="rId6" Type="http://schemas.openxmlformats.org/officeDocument/2006/relationships/customXml" Target="../ink/ink9.xml"/><Relationship Id="rId5" Type="http://schemas.openxmlformats.org/officeDocument/2006/relationships/image" Target="../media/image76.emf"/><Relationship Id="rId10" Type="http://schemas.openxmlformats.org/officeDocument/2006/relationships/image" Target="../media/image78.emf"/><Relationship Id="rId4" Type="http://schemas.openxmlformats.org/officeDocument/2006/relationships/customXml" Target="../ink/ink8.xml"/><Relationship Id="rId9" Type="http://schemas.openxmlformats.org/officeDocument/2006/relationships/customXml" Target="../ink/ink10.xml"/></Relationships>
</file>

<file path=ppt/slides/_rels/slide4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microsoft.com/office/2007/relationships/hdphoto" Target="../media/hdphoto16.wdp"/><Relationship Id="rId2" Type="http://schemas.openxmlformats.org/officeDocument/2006/relationships/image" Target="../media/image47.png"/><Relationship Id="rId1" Type="http://schemas.openxmlformats.org/officeDocument/2006/relationships/slideLayout" Target="../slideLayouts/slideLayout2.xml"/><Relationship Id="rId5" Type="http://schemas.microsoft.com/office/2007/relationships/hdphoto" Target="../media/hdphoto17.wdp"/><Relationship Id="rId4" Type="http://schemas.openxmlformats.org/officeDocument/2006/relationships/image" Target="../media/image48.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Layout" Target="../slideLayouts/slideLayout2.xml"/><Relationship Id="rId5" Type="http://schemas.microsoft.com/office/2007/relationships/hdphoto" Target="../media/hdphoto3.wdp"/><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81000"/>
            <a:ext cx="10972800" cy="1143000"/>
          </a:xfrm>
        </p:spPr>
        <p:txBody>
          <a:bodyPr/>
          <a:lstStyle/>
          <a:p>
            <a:pPr algn="l"/>
            <a:r>
              <a:rPr lang="en-US" b="1" dirty="0"/>
              <a:t>Outline</a:t>
            </a:r>
          </a:p>
        </p:txBody>
      </p:sp>
      <p:sp>
        <p:nvSpPr>
          <p:cNvPr id="3" name="Content Placeholder 2"/>
          <p:cNvSpPr>
            <a:spLocks noGrp="1"/>
          </p:cNvSpPr>
          <p:nvPr>
            <p:ph idx="1"/>
          </p:nvPr>
        </p:nvSpPr>
        <p:spPr/>
        <p:txBody>
          <a:bodyPr>
            <a:normAutofit/>
          </a:bodyPr>
          <a:lstStyle/>
          <a:p>
            <a:r>
              <a:rPr lang="en-US" sz="2400" dirty="0"/>
              <a:t>Decision Trees and Ensemble Learning</a:t>
            </a:r>
          </a:p>
          <a:p>
            <a:endParaRPr lang="en-US" sz="2400" dirty="0"/>
          </a:p>
        </p:txBody>
      </p:sp>
    </p:spTree>
    <p:extLst>
      <p:ext uri="{BB962C8B-B14F-4D97-AF65-F5344CB8AC3E}">
        <p14:creationId xmlns:p14="http://schemas.microsoft.com/office/powerpoint/2010/main" val="28779229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Entropy</a:t>
            </a:r>
            <a:endParaRPr lang="en-US" dirty="0"/>
          </a:p>
        </p:txBody>
      </p:sp>
      <p:sp>
        <p:nvSpPr>
          <p:cNvPr id="3" name="Content Placeholder 2"/>
          <p:cNvSpPr>
            <a:spLocks noGrp="1"/>
          </p:cNvSpPr>
          <p:nvPr>
            <p:ph idx="1"/>
          </p:nvPr>
        </p:nvSpPr>
        <p:spPr/>
        <p:txBody>
          <a:bodyPr>
            <a:normAutofit/>
          </a:bodyPr>
          <a:lstStyle/>
          <a:p>
            <a:r>
              <a:rPr lang="en-US" dirty="0"/>
              <a:t>Measures the level of impurity in a group of examples. Impurity is the degree of randomness; it tells how random our data is. if the target attribute can take on n different values, then the entropy of S relative to this n-wise classification is defined as: </a:t>
            </a:r>
          </a:p>
          <a:p>
            <a:endParaRPr lang="en-US" dirty="0"/>
          </a:p>
          <a:p>
            <a:endParaRPr lang="en-US" dirty="0"/>
          </a:p>
          <a:p>
            <a:endParaRPr lang="en-US" dirty="0"/>
          </a:p>
          <a:p>
            <a:endParaRPr lang="en-US" dirty="0"/>
          </a:p>
          <a:p>
            <a:pPr lvl="1">
              <a:lnSpc>
                <a:spcPct val="90000"/>
              </a:lnSpc>
              <a:buFontTx/>
              <a:buNone/>
            </a:pPr>
            <a:r>
              <a:rPr lang="en-US" dirty="0"/>
              <a:t>Where p</a:t>
            </a:r>
            <a:r>
              <a:rPr lang="en-US" baseline="-25000" dirty="0"/>
              <a:t>i</a:t>
            </a:r>
            <a:r>
              <a:rPr lang="en-US" dirty="0"/>
              <a:t> is the proportion of S belonging to class </a:t>
            </a:r>
            <a:r>
              <a:rPr lang="en-US" dirty="0" err="1"/>
              <a:t>i</a:t>
            </a:r>
            <a:r>
              <a:rPr lang="en-US" dirty="0"/>
              <a:t>. Note the logarithm is still base 2 because entropy is a measure of the expected encoding length measured in bits.</a:t>
            </a:r>
          </a:p>
          <a:p>
            <a:r>
              <a:rPr lang="en-US" dirty="0"/>
              <a:t>Now we can rewrite:</a:t>
            </a:r>
          </a:p>
          <a:p>
            <a:pPr lvl="1">
              <a:lnSpc>
                <a:spcPct val="90000"/>
              </a:lnSpc>
              <a:buFontTx/>
              <a:buNone/>
            </a:pPr>
            <a:r>
              <a:rPr lang="en-US" sz="2400" i="1" dirty="0"/>
              <a:t>               Entropy</a:t>
            </a:r>
            <a:r>
              <a:rPr lang="en-US" sz="2400" dirty="0"/>
              <a:t>= -(p</a:t>
            </a:r>
            <a:r>
              <a:rPr lang="en-US" sz="2400" baseline="-25000" dirty="0"/>
              <a:t>1</a:t>
            </a:r>
            <a:r>
              <a:rPr lang="en-US" sz="2400" dirty="0"/>
              <a:t>*log</a:t>
            </a:r>
            <a:r>
              <a:rPr lang="en-US" sz="2400" baseline="-25000" dirty="0"/>
              <a:t>2</a:t>
            </a:r>
            <a:r>
              <a:rPr lang="en-US" sz="2400" dirty="0"/>
              <a:t>(p</a:t>
            </a:r>
            <a:r>
              <a:rPr lang="en-US" sz="2400" baseline="-25000" dirty="0"/>
              <a:t>1</a:t>
            </a:r>
            <a:r>
              <a:rPr lang="en-US" sz="2400" dirty="0"/>
              <a:t>) + p</a:t>
            </a:r>
            <a:r>
              <a:rPr lang="en-US" sz="2400" baseline="-25000" dirty="0"/>
              <a:t>2</a:t>
            </a:r>
            <a:r>
              <a:rPr lang="en-US" sz="2400" dirty="0"/>
              <a:t>*log</a:t>
            </a:r>
            <a:r>
              <a:rPr lang="en-US" sz="2400" baseline="-25000" dirty="0"/>
              <a:t>2</a:t>
            </a:r>
            <a:r>
              <a:rPr lang="en-US" sz="2400" dirty="0"/>
              <a:t>(p</a:t>
            </a:r>
            <a:r>
              <a:rPr lang="en-US" sz="2400" baseline="-25000" dirty="0"/>
              <a:t>2</a:t>
            </a:r>
            <a:r>
              <a:rPr lang="en-US" sz="2400" dirty="0"/>
              <a:t>) + .. + </a:t>
            </a:r>
            <a:r>
              <a:rPr lang="en-US" sz="2400" dirty="0" err="1"/>
              <a:t>p</a:t>
            </a:r>
            <a:r>
              <a:rPr lang="en-US" sz="2400" baseline="-25000" dirty="0" err="1"/>
              <a:t>n</a:t>
            </a:r>
            <a:r>
              <a:rPr lang="en-US" sz="2400" dirty="0"/>
              <a:t>*log</a:t>
            </a:r>
            <a:r>
              <a:rPr lang="en-US" sz="2400" baseline="-25000" dirty="0"/>
              <a:t>2</a:t>
            </a:r>
            <a:r>
              <a:rPr lang="en-US" sz="2400" dirty="0"/>
              <a:t>(</a:t>
            </a:r>
            <a:r>
              <a:rPr lang="en-US" sz="2400" dirty="0" err="1"/>
              <a:t>p</a:t>
            </a:r>
            <a:r>
              <a:rPr lang="en-US" sz="2400" baseline="-25000" dirty="0" err="1"/>
              <a:t>n</a:t>
            </a:r>
            <a:r>
              <a:rPr lang="en-US" sz="2400" dirty="0"/>
              <a:t>))</a:t>
            </a:r>
          </a:p>
        </p:txBody>
      </p:sp>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Effect>
                      <a14:brightnessContrast contrast="-20000"/>
                    </a14:imgEffect>
                  </a14:imgLayer>
                </a14:imgProps>
              </a:ext>
            </a:extLst>
          </a:blip>
          <a:stretch>
            <a:fillRect/>
          </a:stretch>
        </p:blipFill>
        <p:spPr>
          <a:xfrm>
            <a:off x="3810000" y="2667000"/>
            <a:ext cx="2957819" cy="1077903"/>
          </a:xfrm>
          <a:prstGeom prst="rect">
            <a:avLst/>
          </a:prstGeom>
        </p:spPr>
      </p:pic>
    </p:spTree>
    <p:extLst>
      <p:ext uri="{BB962C8B-B14F-4D97-AF65-F5344CB8AC3E}">
        <p14:creationId xmlns:p14="http://schemas.microsoft.com/office/powerpoint/2010/main" val="30388114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Entropy</a:t>
            </a:r>
          </a:p>
        </p:txBody>
      </p:sp>
      <p:sp>
        <p:nvSpPr>
          <p:cNvPr id="3" name="Content Placeholder 2"/>
          <p:cNvSpPr>
            <a:spLocks noGrp="1"/>
          </p:cNvSpPr>
          <p:nvPr>
            <p:ph idx="1"/>
          </p:nvPr>
        </p:nvSpPr>
        <p:spPr>
          <a:xfrm>
            <a:off x="609600" y="1600201"/>
            <a:ext cx="10972800" cy="4876799"/>
          </a:xfrm>
        </p:spPr>
        <p:txBody>
          <a:bodyPr>
            <a:normAutofit lnSpcReduction="10000"/>
          </a:bodyPr>
          <a:lstStyle/>
          <a:p>
            <a:r>
              <a:rPr lang="en-US" dirty="0"/>
              <a:t>Entropy is a measure of the randomness in the information being processed. The higher the entropy, the harder it is to draw any conclusions from that information. Flipping a coin is an example of an action that provides information that is random.</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From the above graph, it is quite evident that the entropy H(X) is zero when the probability is either 0 or 1. The Entropy is maximum when the probability is 0.5 because it projects perfect randomness in the data and there is no chance if perfectly determining the outcome.</a:t>
            </a:r>
          </a:p>
        </p:txBody>
      </p:sp>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Effect>
                      <a14:brightnessContrast contrast="-20000"/>
                    </a14:imgEffect>
                  </a14:imgLayer>
                </a14:imgProps>
              </a:ext>
            </a:extLst>
          </a:blip>
          <a:stretch>
            <a:fillRect/>
          </a:stretch>
        </p:blipFill>
        <p:spPr>
          <a:xfrm>
            <a:off x="6248400" y="2266164"/>
            <a:ext cx="2865705" cy="2915436"/>
          </a:xfrm>
          <a:prstGeom prst="rect">
            <a:avLst/>
          </a:prstGeom>
        </p:spPr>
      </p:pic>
    </p:spTree>
    <p:extLst>
      <p:ext uri="{BB962C8B-B14F-4D97-AF65-F5344CB8AC3E}">
        <p14:creationId xmlns:p14="http://schemas.microsoft.com/office/powerpoint/2010/main" val="16324238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Information gain</a:t>
            </a:r>
          </a:p>
        </p:txBody>
      </p:sp>
      <p:sp>
        <p:nvSpPr>
          <p:cNvPr id="3" name="Content Placeholder 2"/>
          <p:cNvSpPr>
            <a:spLocks noGrp="1"/>
          </p:cNvSpPr>
          <p:nvPr>
            <p:ph idx="1"/>
          </p:nvPr>
        </p:nvSpPr>
        <p:spPr>
          <a:xfrm>
            <a:off x="609600" y="1676401"/>
            <a:ext cx="10820400" cy="4571999"/>
          </a:xfrm>
        </p:spPr>
        <p:txBody>
          <a:bodyPr>
            <a:normAutofit/>
          </a:bodyPr>
          <a:lstStyle/>
          <a:p>
            <a:pPr algn="just"/>
            <a:r>
              <a:rPr lang="en-US" sz="2400" dirty="0"/>
              <a:t>Information gain or </a:t>
            </a:r>
            <a:r>
              <a:rPr lang="en-US" sz="2400" b="1" dirty="0"/>
              <a:t>IG </a:t>
            </a:r>
            <a:r>
              <a:rPr lang="en-US" sz="2400" dirty="0"/>
              <a:t>is a statistical property that measures how well a given attribute separates the training examples according to their target classification. </a:t>
            </a:r>
          </a:p>
          <a:p>
            <a:pPr algn="just"/>
            <a:r>
              <a:rPr lang="en-US" sz="2400" dirty="0"/>
              <a:t>Constructing a decision tree is all about finding an attribute that returns the highest information gain and the smallest entropy.</a:t>
            </a:r>
          </a:p>
          <a:p>
            <a:pPr algn="just"/>
            <a:r>
              <a:rPr lang="en-US" sz="2400" dirty="0"/>
              <a:t>Information gain measures the reduction of uncertainty given some feature and it is also a deciding factor for which attribute should be selected as a decision node or root node.</a:t>
            </a:r>
          </a:p>
          <a:p>
            <a:pPr algn="just"/>
            <a:r>
              <a:rPr lang="en-US" sz="2400" dirty="0"/>
              <a:t>Information gain is used in both classification and regression decision trees. In classification, entropy is used as a measure of impurity, while in regression, variance is used as a measure of impurity</a:t>
            </a:r>
          </a:p>
        </p:txBody>
      </p:sp>
    </p:spTree>
    <p:extLst>
      <p:ext uri="{BB962C8B-B14F-4D97-AF65-F5344CB8AC3E}">
        <p14:creationId xmlns:p14="http://schemas.microsoft.com/office/powerpoint/2010/main" val="6529669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Information gain</a:t>
            </a:r>
            <a:endParaRPr lang="en-US" dirty="0"/>
          </a:p>
        </p:txBody>
      </p:sp>
      <p:sp>
        <p:nvSpPr>
          <p:cNvPr id="3" name="Content Placeholder 2"/>
          <p:cNvSpPr>
            <a:spLocks noGrp="1"/>
          </p:cNvSpPr>
          <p:nvPr>
            <p:ph idx="1"/>
          </p:nvPr>
        </p:nvSpPr>
        <p:spPr>
          <a:xfrm>
            <a:off x="609600" y="1676401"/>
            <a:ext cx="10972800" cy="4571999"/>
          </a:xfrm>
        </p:spPr>
        <p:txBody>
          <a:bodyPr>
            <a:normAutofit/>
          </a:bodyPr>
          <a:lstStyle/>
          <a:p>
            <a:r>
              <a:rPr lang="en-US" dirty="0"/>
              <a:t>Information gain is a decrease in entropy. It computes the difference between entropy before split and average entropy after split of the dataset based on given attribute values. ID3 (Iterative </a:t>
            </a:r>
            <a:r>
              <a:rPr lang="en-US" dirty="0" err="1"/>
              <a:t>Dichotomiser</a:t>
            </a:r>
            <a:r>
              <a:rPr lang="en-US" dirty="0"/>
              <a:t>) decision tree algorithm uses information gain.</a:t>
            </a:r>
          </a:p>
          <a:p>
            <a:endParaRPr lang="en-US" dirty="0"/>
          </a:p>
          <a:p>
            <a:r>
              <a:rPr lang="en-US" dirty="0"/>
              <a:t>In a much simpler way, we can conclude that:</a:t>
            </a:r>
          </a:p>
          <a:p>
            <a:endParaRPr lang="en-US" dirty="0"/>
          </a:p>
          <a:p>
            <a:endParaRPr lang="en-US" dirty="0"/>
          </a:p>
          <a:p>
            <a:endParaRPr lang="en-US" dirty="0"/>
          </a:p>
          <a:p>
            <a:r>
              <a:rPr lang="en-US" dirty="0"/>
              <a:t>Where “before” is the dataset before the split, K is the number of subsets generated by the split, and (j, after) is subset j after the split.</a:t>
            </a:r>
          </a:p>
        </p:txBody>
      </p:sp>
      <p:pic>
        <p:nvPicPr>
          <p:cNvPr id="7" name="Picture 6"/>
          <p:cNvPicPr>
            <a:picLocks noChangeAspect="1"/>
          </p:cNvPicPr>
          <p:nvPr/>
        </p:nvPicPr>
        <p:blipFill>
          <a:blip r:embed="rId2"/>
          <a:stretch>
            <a:fillRect/>
          </a:stretch>
        </p:blipFill>
        <p:spPr>
          <a:xfrm>
            <a:off x="412531" y="-1030315"/>
            <a:ext cx="2972215" cy="400106"/>
          </a:xfrm>
          <a:prstGeom prst="rect">
            <a:avLst/>
          </a:prstGeom>
        </p:spPr>
      </p:pic>
      <p:pic>
        <p:nvPicPr>
          <p:cNvPr id="6" name="Picture 5"/>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3384746" y="3422946"/>
            <a:ext cx="7084477" cy="920454"/>
          </a:xfrm>
          <a:prstGeom prst="rect">
            <a:avLst/>
          </a:prstGeom>
        </p:spPr>
      </p:pic>
    </p:spTree>
    <p:extLst>
      <p:ext uri="{BB962C8B-B14F-4D97-AF65-F5344CB8AC3E}">
        <p14:creationId xmlns:p14="http://schemas.microsoft.com/office/powerpoint/2010/main" val="36571686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a:extLst>
              <a:ext uri="{FF2B5EF4-FFF2-40B4-BE49-F238E27FC236}">
                <a16:creationId xmlns="" xmlns:a16="http://schemas.microsoft.com/office/drawing/2014/main" id="{E7548323-42CC-728A-A4BC-D505B4FA6A3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53199" y="2209800"/>
            <a:ext cx="5765499" cy="2895600"/>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609600" y="274638"/>
            <a:ext cx="10972800" cy="868362"/>
          </a:xfrm>
        </p:spPr>
        <p:txBody>
          <a:bodyPr/>
          <a:lstStyle/>
          <a:p>
            <a:r>
              <a:rPr lang="en-US" sz="3600" b="1" dirty="0"/>
              <a:t>Important Terminology</a:t>
            </a:r>
          </a:p>
        </p:txBody>
      </p:sp>
      <p:sp>
        <p:nvSpPr>
          <p:cNvPr id="3" name="Content Placeholder 2"/>
          <p:cNvSpPr>
            <a:spLocks noGrp="1"/>
          </p:cNvSpPr>
          <p:nvPr>
            <p:ph idx="1"/>
          </p:nvPr>
        </p:nvSpPr>
        <p:spPr>
          <a:xfrm>
            <a:off x="457200" y="1447800"/>
            <a:ext cx="5943600" cy="4953000"/>
          </a:xfrm>
        </p:spPr>
        <p:txBody>
          <a:bodyPr>
            <a:normAutofit/>
          </a:bodyPr>
          <a:lstStyle/>
          <a:p>
            <a:pPr algn="just"/>
            <a:r>
              <a:rPr lang="en-US" sz="1900" b="1" dirty="0"/>
              <a:t>Root Node: </a:t>
            </a:r>
            <a:r>
              <a:rPr lang="en-US" sz="1900" dirty="0"/>
              <a:t>It represents the entire population or sample and this further gets divided into two or more homogeneous sets.</a:t>
            </a:r>
          </a:p>
          <a:p>
            <a:pPr algn="just"/>
            <a:r>
              <a:rPr lang="en-US" sz="1900" b="1" dirty="0"/>
              <a:t>Splitting: </a:t>
            </a:r>
            <a:r>
              <a:rPr lang="en-US" sz="1900" dirty="0"/>
              <a:t>It is a process of dividing a node into two or more sub-nodes.</a:t>
            </a:r>
          </a:p>
          <a:p>
            <a:pPr algn="just"/>
            <a:r>
              <a:rPr lang="en-US" sz="1900" b="1" dirty="0"/>
              <a:t>Decision Node: </a:t>
            </a:r>
            <a:r>
              <a:rPr lang="en-US" sz="1900" dirty="0"/>
              <a:t>When a sub-node splits into further sub-nodes, then it is called the decision node.</a:t>
            </a:r>
          </a:p>
          <a:p>
            <a:pPr algn="just"/>
            <a:r>
              <a:rPr lang="en-US" sz="1900" b="1" dirty="0"/>
              <a:t>Leaf / Terminal Node: </a:t>
            </a:r>
            <a:r>
              <a:rPr lang="en-US" sz="1900" dirty="0"/>
              <a:t>Nodes do not split is called Leaf or Terminal node.</a:t>
            </a:r>
          </a:p>
          <a:p>
            <a:pPr algn="just"/>
            <a:r>
              <a:rPr lang="en-US" sz="1900" b="1" dirty="0"/>
              <a:t>Pruning: </a:t>
            </a:r>
            <a:r>
              <a:rPr lang="en-US" sz="1900" dirty="0"/>
              <a:t>When we remove sub-nodes of a decision node, this process is called pruning. You can say the opposite process of splitting.</a:t>
            </a:r>
          </a:p>
          <a:p>
            <a:pPr algn="just"/>
            <a:r>
              <a:rPr lang="en-US" sz="1800" b="1" dirty="0"/>
              <a:t>Branch / Sub-Tree: </a:t>
            </a:r>
            <a:r>
              <a:rPr lang="en-US" sz="1800" dirty="0"/>
              <a:t>A subsection of the entire tree is called branch or sub-tree.</a:t>
            </a:r>
          </a:p>
          <a:p>
            <a:pPr algn="just"/>
            <a:endParaRPr lang="en-US" sz="1900" dirty="0"/>
          </a:p>
          <a:p>
            <a:pPr algn="just"/>
            <a:endParaRPr lang="en-US" sz="1900" dirty="0"/>
          </a:p>
        </p:txBody>
      </p:sp>
    </p:spTree>
    <p:extLst>
      <p:ext uri="{BB962C8B-B14F-4D97-AF65-F5344CB8AC3E}">
        <p14:creationId xmlns:p14="http://schemas.microsoft.com/office/powerpoint/2010/main" val="6217691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Decision Tree Algorithm</a:t>
            </a:r>
            <a:br>
              <a:rPr lang="en-US" b="1" dirty="0"/>
            </a:br>
            <a:endParaRPr lang="en-US" dirty="0"/>
          </a:p>
        </p:txBody>
      </p:sp>
      <p:sp>
        <p:nvSpPr>
          <p:cNvPr id="3" name="Content Placeholder 2"/>
          <p:cNvSpPr>
            <a:spLocks noGrp="1"/>
          </p:cNvSpPr>
          <p:nvPr>
            <p:ph idx="1"/>
          </p:nvPr>
        </p:nvSpPr>
        <p:spPr>
          <a:xfrm>
            <a:off x="609600" y="1798637"/>
            <a:ext cx="10972800" cy="4525963"/>
          </a:xfrm>
        </p:spPr>
        <p:txBody>
          <a:bodyPr/>
          <a:lstStyle/>
          <a:p>
            <a:pPr algn="just"/>
            <a:r>
              <a:rPr lang="en-US" dirty="0"/>
              <a:t>The decision tree algorithm can be used for solving </a:t>
            </a:r>
            <a:r>
              <a:rPr lang="en-US" b="1" dirty="0"/>
              <a:t>regression and classification problems</a:t>
            </a:r>
            <a:endParaRPr lang="en-US" dirty="0"/>
          </a:p>
          <a:p>
            <a:pPr algn="just"/>
            <a:r>
              <a:rPr lang="en-US" dirty="0"/>
              <a:t>The goal of using a Decision Tree is to create a training model that can use to predict the class or value of the target variable by </a:t>
            </a:r>
            <a:r>
              <a:rPr lang="en-US" b="1" dirty="0"/>
              <a:t>learning simple decision rules</a:t>
            </a:r>
            <a:r>
              <a:rPr lang="en-US" dirty="0"/>
              <a:t> inferred from training data.</a:t>
            </a:r>
          </a:p>
          <a:p>
            <a:pPr algn="just"/>
            <a:r>
              <a:rPr lang="en-US" dirty="0"/>
              <a:t>In Decision Trees, for predicting a class label for a record we start from the </a:t>
            </a:r>
            <a:r>
              <a:rPr lang="en-US" b="1" dirty="0"/>
              <a:t>root</a:t>
            </a:r>
            <a:r>
              <a:rPr lang="en-US" dirty="0"/>
              <a:t> of the tree. We compare the values of the root attribute with the record’s attribute. On the basis of comparison, we follow the branch corresponding to that value and jump to the next node.</a:t>
            </a:r>
          </a:p>
        </p:txBody>
      </p:sp>
    </p:spTree>
    <p:extLst>
      <p:ext uri="{BB962C8B-B14F-4D97-AF65-F5344CB8AC3E}">
        <p14:creationId xmlns:p14="http://schemas.microsoft.com/office/powerpoint/2010/main" val="4501984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Decision Tree Algorithm</a:t>
            </a:r>
            <a:br>
              <a:rPr lang="en-US" b="1" dirty="0"/>
            </a:br>
            <a:endParaRPr lang="en-US" dirty="0"/>
          </a:p>
        </p:txBody>
      </p:sp>
      <p:sp>
        <p:nvSpPr>
          <p:cNvPr id="3" name="Content Placeholder 2"/>
          <p:cNvSpPr>
            <a:spLocks noGrp="1"/>
          </p:cNvSpPr>
          <p:nvPr>
            <p:ph idx="1"/>
          </p:nvPr>
        </p:nvSpPr>
        <p:spPr>
          <a:xfrm>
            <a:off x="609600" y="1600201"/>
            <a:ext cx="10363200" cy="1447799"/>
          </a:xfrm>
        </p:spPr>
        <p:txBody>
          <a:bodyPr/>
          <a:lstStyle/>
          <a:p>
            <a:pPr algn="just"/>
            <a:r>
              <a:rPr lang="en-US" dirty="0"/>
              <a:t>ID3 algorithm uses entropy to calculate the homogeneity of a sample. If the sample is completely homogeneous the entropy is zero and if the sample is an equally divided it has entropy of one.</a:t>
            </a:r>
          </a:p>
        </p:txBody>
      </p:sp>
      <p:pic>
        <p:nvPicPr>
          <p:cNvPr id="4" name="Picture 3"/>
          <p:cNvPicPr>
            <a:picLocks noChangeAspect="1"/>
          </p:cNvPicPr>
          <p:nvPr/>
        </p:nvPicPr>
        <p:blipFill>
          <a:blip r:embed="rId2"/>
          <a:stretch>
            <a:fillRect/>
          </a:stretch>
        </p:blipFill>
        <p:spPr>
          <a:xfrm>
            <a:off x="2286000" y="2590800"/>
            <a:ext cx="4989924" cy="4148515"/>
          </a:xfrm>
          <a:prstGeom prst="rect">
            <a:avLst/>
          </a:prstGeom>
        </p:spPr>
      </p:pic>
      <p:sp>
        <p:nvSpPr>
          <p:cNvPr id="5" name="Rectangle 4"/>
          <p:cNvSpPr/>
          <p:nvPr/>
        </p:nvSpPr>
        <p:spPr>
          <a:xfrm>
            <a:off x="7391400" y="2895600"/>
            <a:ext cx="4304124" cy="2308324"/>
          </a:xfrm>
          <a:prstGeom prst="rect">
            <a:avLst/>
          </a:prstGeom>
        </p:spPr>
        <p:txBody>
          <a:bodyPr wrap="square">
            <a:spAutoFit/>
          </a:bodyPr>
          <a:lstStyle/>
          <a:p>
            <a:pPr marL="285750" indent="-285750" algn="just">
              <a:buFont typeface="Arial" panose="020B0604020202020204" pitchFamily="34" charset="0"/>
              <a:buChar char="•"/>
            </a:pPr>
            <a:r>
              <a:rPr lang="en-US" dirty="0">
                <a:solidFill>
                  <a:srgbClr val="202124"/>
                </a:solidFill>
                <a:latin typeface="Google Sans"/>
              </a:rPr>
              <a:t>ID3 stands for </a:t>
            </a:r>
            <a:r>
              <a:rPr lang="en-US" dirty="0">
                <a:solidFill>
                  <a:srgbClr val="040C28"/>
                </a:solidFill>
                <a:latin typeface="Google Sans"/>
              </a:rPr>
              <a:t>Iterative </a:t>
            </a:r>
            <a:r>
              <a:rPr lang="en-US" dirty="0" err="1">
                <a:solidFill>
                  <a:srgbClr val="040C28"/>
                </a:solidFill>
                <a:latin typeface="Google Sans"/>
              </a:rPr>
              <a:t>Dichotomiser</a:t>
            </a:r>
            <a:r>
              <a:rPr lang="en-US" dirty="0">
                <a:solidFill>
                  <a:srgbClr val="040C28"/>
                </a:solidFill>
                <a:latin typeface="Google Sans"/>
              </a:rPr>
              <a:t> 3</a:t>
            </a:r>
            <a:r>
              <a:rPr lang="en-US" dirty="0">
                <a:solidFill>
                  <a:srgbClr val="202124"/>
                </a:solidFill>
                <a:latin typeface="Google Sans"/>
              </a:rPr>
              <a:t> and is named such because the algorithm iteratively (repeatedly) dichotomizes(divides) features into two or more groups at each step. Invented by Ross Quinlan, ID3 uses a top-down greedy approach to build a decision tree.</a:t>
            </a:r>
            <a:endParaRPr lang="en-US" dirty="0"/>
          </a:p>
        </p:txBody>
      </p:sp>
    </p:spTree>
    <p:extLst>
      <p:ext uri="{BB962C8B-B14F-4D97-AF65-F5344CB8AC3E}">
        <p14:creationId xmlns:p14="http://schemas.microsoft.com/office/powerpoint/2010/main" val="8505975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6179AE4-0E73-9666-C577-05605FB5F0CB}"/>
              </a:ext>
            </a:extLst>
          </p:cNvPr>
          <p:cNvSpPr>
            <a:spLocks noGrp="1"/>
          </p:cNvSpPr>
          <p:nvPr>
            <p:ph type="title"/>
          </p:nvPr>
        </p:nvSpPr>
        <p:spPr/>
        <p:txBody>
          <a:bodyPr/>
          <a:lstStyle/>
          <a:p>
            <a:r>
              <a:rPr lang="en-US" dirty="0"/>
              <a:t>Classification using the ID3 algorithm</a:t>
            </a:r>
          </a:p>
        </p:txBody>
      </p:sp>
      <p:sp>
        <p:nvSpPr>
          <p:cNvPr id="3" name="Content Placeholder 2">
            <a:extLst>
              <a:ext uri="{FF2B5EF4-FFF2-40B4-BE49-F238E27FC236}">
                <a16:creationId xmlns="" xmlns:a16="http://schemas.microsoft.com/office/drawing/2014/main" id="{61DD4181-C442-DF6B-41A7-98137C7AF72F}"/>
              </a:ext>
            </a:extLst>
          </p:cNvPr>
          <p:cNvSpPr>
            <a:spLocks noGrp="1"/>
          </p:cNvSpPr>
          <p:nvPr>
            <p:ph idx="1"/>
          </p:nvPr>
        </p:nvSpPr>
        <p:spPr/>
        <p:txBody>
          <a:bodyPr>
            <a:normAutofit/>
          </a:bodyPr>
          <a:lstStyle/>
          <a:p>
            <a:r>
              <a:rPr lang="en-US" sz="2400" dirty="0"/>
              <a:t>Consider a dataset based on which we will determine whether to play football or not.</a:t>
            </a:r>
          </a:p>
        </p:txBody>
      </p:sp>
      <p:sp>
        <p:nvSpPr>
          <p:cNvPr id="4" name="Date Placeholder 3">
            <a:extLst>
              <a:ext uri="{FF2B5EF4-FFF2-40B4-BE49-F238E27FC236}">
                <a16:creationId xmlns="" xmlns:a16="http://schemas.microsoft.com/office/drawing/2014/main" id="{1D070061-1562-6F96-0D0D-15DA443125BB}"/>
              </a:ext>
            </a:extLst>
          </p:cNvPr>
          <p:cNvSpPr>
            <a:spLocks noGrp="1"/>
          </p:cNvSpPr>
          <p:nvPr>
            <p:ph type="dt" sz="half" idx="10"/>
          </p:nvPr>
        </p:nvSpPr>
        <p:spPr/>
        <p:txBody>
          <a:bodyPr/>
          <a:lstStyle/>
          <a:p>
            <a:fld id="{ED79A5DC-702E-410D-AA73-B5D6AAE3F1E1}" type="datetime1">
              <a:rPr lang="en-US" smtClean="0"/>
              <a:t>3/24/2024</a:t>
            </a:fld>
            <a:endParaRPr lang="en-US"/>
          </a:p>
        </p:txBody>
      </p:sp>
      <p:sp>
        <p:nvSpPr>
          <p:cNvPr id="5" name="Footer Placeholder 4">
            <a:extLst>
              <a:ext uri="{FF2B5EF4-FFF2-40B4-BE49-F238E27FC236}">
                <a16:creationId xmlns="" xmlns:a16="http://schemas.microsoft.com/office/drawing/2014/main" id="{A95CFF65-7F9C-C829-4C9C-65C2AF826D80}"/>
              </a:ext>
            </a:extLst>
          </p:cNvPr>
          <p:cNvSpPr>
            <a:spLocks noGrp="1"/>
          </p:cNvSpPr>
          <p:nvPr>
            <p:ph type="ftr" sz="quarter" idx="11"/>
          </p:nvPr>
        </p:nvSpPr>
        <p:spPr/>
        <p:txBody>
          <a:bodyPr/>
          <a:lstStyle/>
          <a:p>
            <a:r>
              <a:rPr lang="en-US" dirty="0"/>
              <a:t>DT</a:t>
            </a:r>
          </a:p>
        </p:txBody>
      </p:sp>
      <p:sp>
        <p:nvSpPr>
          <p:cNvPr id="6" name="Slide Number Placeholder 5">
            <a:extLst>
              <a:ext uri="{FF2B5EF4-FFF2-40B4-BE49-F238E27FC236}">
                <a16:creationId xmlns="" xmlns:a16="http://schemas.microsoft.com/office/drawing/2014/main" id="{679A5C90-C4C1-75D7-873D-E72C299B70E4}"/>
              </a:ext>
            </a:extLst>
          </p:cNvPr>
          <p:cNvSpPr>
            <a:spLocks noGrp="1"/>
          </p:cNvSpPr>
          <p:nvPr>
            <p:ph type="sldNum" sz="quarter" idx="12"/>
          </p:nvPr>
        </p:nvSpPr>
        <p:spPr/>
        <p:txBody>
          <a:bodyPr/>
          <a:lstStyle/>
          <a:p>
            <a:fld id="{07CE569E-9B7C-4CB9-AB80-C0841F922CFF}" type="slidenum">
              <a:rPr lang="en-US" smtClean="0"/>
              <a:pPr/>
              <a:t>17</a:t>
            </a:fld>
            <a:endParaRPr lang="en-US" b="1"/>
          </a:p>
        </p:txBody>
      </p:sp>
      <p:pic>
        <p:nvPicPr>
          <p:cNvPr id="5122" name="Picture 2">
            <a:extLst>
              <a:ext uri="{FF2B5EF4-FFF2-40B4-BE49-F238E27FC236}">
                <a16:creationId xmlns="" xmlns:a16="http://schemas.microsoft.com/office/drawing/2014/main" id="{0BFACE5B-D71C-2FB0-205C-86FF3E16E4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8442" y="2459985"/>
            <a:ext cx="7093716" cy="3896366"/>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 xmlns:a16="http://schemas.microsoft.com/office/drawing/2014/main" id="{0A4D95DE-A5CC-1C71-9C2F-DFE52659BD01}"/>
              </a:ext>
            </a:extLst>
          </p:cNvPr>
          <p:cNvSpPr txBox="1"/>
          <p:nvPr/>
        </p:nvSpPr>
        <p:spPr>
          <a:xfrm>
            <a:off x="8001000" y="2395478"/>
            <a:ext cx="4078185" cy="2862322"/>
          </a:xfrm>
          <a:prstGeom prst="rect">
            <a:avLst/>
          </a:prstGeom>
          <a:noFill/>
        </p:spPr>
        <p:txBody>
          <a:bodyPr wrap="square">
            <a:spAutoFit/>
          </a:bodyPr>
          <a:lstStyle/>
          <a:p>
            <a:pPr marL="285750" indent="-285750" algn="just">
              <a:buFont typeface="Wingdings" panose="05000000000000000000" pitchFamily="2" charset="2"/>
              <a:buChar char="ü"/>
            </a:pPr>
            <a:r>
              <a:rPr lang="en-US" b="0" i="0" dirty="0">
                <a:solidFill>
                  <a:srgbClr val="292929"/>
                </a:solidFill>
                <a:effectLst/>
                <a:latin typeface="charter"/>
              </a:rPr>
              <a:t>Here There are four independent variables to determine the dependent variable. </a:t>
            </a:r>
          </a:p>
          <a:p>
            <a:pPr marL="285750" indent="-285750" algn="just">
              <a:buFont typeface="Wingdings" panose="05000000000000000000" pitchFamily="2" charset="2"/>
              <a:buChar char="ü"/>
            </a:pPr>
            <a:endParaRPr lang="en-US" dirty="0">
              <a:solidFill>
                <a:srgbClr val="292929"/>
              </a:solidFill>
              <a:latin typeface="charter"/>
            </a:endParaRPr>
          </a:p>
          <a:p>
            <a:pPr marL="285750" indent="-285750" algn="just">
              <a:buFont typeface="Wingdings" panose="05000000000000000000" pitchFamily="2" charset="2"/>
              <a:buChar char="ü"/>
            </a:pPr>
            <a:r>
              <a:rPr lang="en-US" b="0" i="0" dirty="0">
                <a:solidFill>
                  <a:srgbClr val="292929"/>
                </a:solidFill>
                <a:effectLst/>
                <a:latin typeface="charter"/>
              </a:rPr>
              <a:t>The independent variables are Outlook, Temperature, Humidity, and Wind. </a:t>
            </a:r>
          </a:p>
          <a:p>
            <a:pPr marL="285750" indent="-285750" algn="just">
              <a:buFont typeface="Wingdings" panose="05000000000000000000" pitchFamily="2" charset="2"/>
              <a:buChar char="ü"/>
            </a:pPr>
            <a:endParaRPr lang="en-US" dirty="0">
              <a:solidFill>
                <a:srgbClr val="292929"/>
              </a:solidFill>
              <a:latin typeface="charter"/>
            </a:endParaRPr>
          </a:p>
          <a:p>
            <a:pPr marL="285750" indent="-285750" algn="just">
              <a:buFont typeface="Wingdings" panose="05000000000000000000" pitchFamily="2" charset="2"/>
              <a:buChar char="ü"/>
            </a:pPr>
            <a:r>
              <a:rPr lang="en-US" b="0" i="0" dirty="0">
                <a:solidFill>
                  <a:srgbClr val="292929"/>
                </a:solidFill>
                <a:effectLst/>
                <a:latin typeface="charter"/>
              </a:rPr>
              <a:t>The dependent variable is whether to play football or not.</a:t>
            </a:r>
            <a:endParaRPr lang="en-US" dirty="0"/>
          </a:p>
        </p:txBody>
      </p:sp>
    </p:spTree>
    <p:extLst>
      <p:ext uri="{BB962C8B-B14F-4D97-AF65-F5344CB8AC3E}">
        <p14:creationId xmlns:p14="http://schemas.microsoft.com/office/powerpoint/2010/main" val="41663020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08ADB60-E0C1-5744-6ABB-0B3FCB19D760}"/>
              </a:ext>
            </a:extLst>
          </p:cNvPr>
          <p:cNvSpPr>
            <a:spLocks noGrp="1"/>
          </p:cNvSpPr>
          <p:nvPr>
            <p:ph type="title"/>
          </p:nvPr>
        </p:nvSpPr>
        <p:spPr/>
        <p:txBody>
          <a:bodyPr/>
          <a:lstStyle/>
          <a:p>
            <a:r>
              <a:rPr lang="en-US" dirty="0"/>
              <a:t>Calculations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C0EB5D9-7955-5D67-1A49-A3F89A142D2A}"/>
                  </a:ext>
                </a:extLst>
              </p:cNvPr>
              <p:cNvSpPr>
                <a:spLocks noGrp="1"/>
              </p:cNvSpPr>
              <p:nvPr>
                <p:ph idx="1"/>
              </p:nvPr>
            </p:nvSpPr>
            <p:spPr/>
            <p:txBody>
              <a:bodyPr>
                <a:normAutofit/>
              </a:bodyPr>
              <a:lstStyle/>
              <a:p>
                <a:r>
                  <a:rPr lang="en-US" b="1" i="1" dirty="0">
                    <a:solidFill>
                      <a:srgbClr val="292929"/>
                    </a:solidFill>
                    <a:effectLst/>
                    <a:latin typeface="charter"/>
                  </a:rPr>
                  <a:t>Step 1 </a:t>
                </a:r>
              </a:p>
              <a:p>
                <a:pPr lvl="1"/>
                <a:r>
                  <a:rPr lang="en-US" b="1" i="1" dirty="0">
                    <a:solidFill>
                      <a:srgbClr val="FF0000"/>
                    </a:solidFill>
                    <a:effectLst/>
                    <a:latin typeface="charter"/>
                  </a:rPr>
                  <a:t>Find the entropy of the class variable</a:t>
                </a:r>
              </a:p>
              <a:p>
                <a:pPr lvl="2"/>
                <a14:m>
                  <m:oMath xmlns:m="http://schemas.openxmlformats.org/officeDocument/2006/math">
                    <m:r>
                      <a:rPr lang="en-US" b="0" i="1" smtClean="0">
                        <a:solidFill>
                          <a:srgbClr val="292929"/>
                        </a:solidFill>
                        <a:effectLst/>
                        <a:latin typeface="Cambria Math" panose="02040503050406030204" pitchFamily="18" charset="0"/>
                      </a:rPr>
                      <m:t>𝐻</m:t>
                    </m:r>
                    <m:d>
                      <m:dPr>
                        <m:ctrlPr>
                          <a:rPr lang="en-US" b="0" i="1" smtClean="0">
                            <a:solidFill>
                              <a:srgbClr val="292929"/>
                            </a:solidFill>
                            <a:effectLst/>
                            <a:latin typeface="Cambria Math" panose="02040503050406030204" pitchFamily="18" charset="0"/>
                          </a:rPr>
                        </m:ctrlPr>
                      </m:dPr>
                      <m:e>
                        <m:r>
                          <a:rPr lang="en-US" b="0" i="1" smtClean="0">
                            <a:solidFill>
                              <a:srgbClr val="292929"/>
                            </a:solidFill>
                            <a:effectLst/>
                            <a:latin typeface="Cambria Math" panose="02040503050406030204" pitchFamily="18" charset="0"/>
                          </a:rPr>
                          <m:t>𝑆</m:t>
                        </m:r>
                      </m:e>
                    </m:d>
                    <m:r>
                      <m:rPr>
                        <m:nor/>
                      </m:rPr>
                      <a:rPr lang="en-US" b="1" dirty="0">
                        <a:solidFill>
                          <a:srgbClr val="292929"/>
                        </a:solidFill>
                        <a:latin typeface="charter"/>
                        <a:sym typeface="Wingdings" panose="05000000000000000000" pitchFamily="2" charset="2"/>
                      </a:rPr>
                      <m:t> </m:t>
                    </m:r>
                    <m:d>
                      <m:dPr>
                        <m:begChr m:val="{"/>
                        <m:endChr m:val="}"/>
                        <m:ctrlPr>
                          <a:rPr lang="en-US" b="1" i="1">
                            <a:solidFill>
                              <a:srgbClr val="292929"/>
                            </a:solidFill>
                            <a:latin typeface="Cambria Math" panose="02040503050406030204" pitchFamily="18" charset="0"/>
                            <a:sym typeface="Wingdings" panose="05000000000000000000" pitchFamily="2" charset="2"/>
                          </a:rPr>
                        </m:ctrlPr>
                      </m:dPr>
                      <m:e>
                        <m:eqArr>
                          <m:eqArrPr>
                            <m:ctrlPr>
                              <a:rPr lang="en-US" b="1" i="1">
                                <a:solidFill>
                                  <a:srgbClr val="292929"/>
                                </a:solidFill>
                                <a:latin typeface="Cambria Math" panose="02040503050406030204" pitchFamily="18" charset="0"/>
                                <a:sym typeface="Wingdings" panose="05000000000000000000" pitchFamily="2" charset="2"/>
                              </a:rPr>
                            </m:ctrlPr>
                          </m:eqArrPr>
                          <m:e>
                            <m:r>
                              <a:rPr lang="en-US" b="1" i="1" smtClean="0">
                                <a:solidFill>
                                  <a:srgbClr val="292929"/>
                                </a:solidFill>
                                <a:latin typeface="Cambria Math" panose="02040503050406030204" pitchFamily="18" charset="0"/>
                                <a:sym typeface="Wingdings" panose="05000000000000000000" pitchFamily="2" charset="2"/>
                              </a:rPr>
                              <m:t>𝟗</m:t>
                            </m:r>
                            <m:r>
                              <a:rPr lang="en-US" b="1" i="1">
                                <a:solidFill>
                                  <a:srgbClr val="292929"/>
                                </a:solidFill>
                                <a:latin typeface="Cambria Math" panose="02040503050406030204" pitchFamily="18" charset="0"/>
                                <a:sym typeface="Wingdings" panose="05000000000000000000" pitchFamily="2" charset="2"/>
                              </a:rPr>
                              <m:t> ←</m:t>
                            </m:r>
                            <m:r>
                              <a:rPr lang="en-US" b="1" i="1">
                                <a:solidFill>
                                  <a:srgbClr val="292929"/>
                                </a:solidFill>
                                <a:latin typeface="Cambria Math" panose="02040503050406030204" pitchFamily="18" charset="0"/>
                                <a:sym typeface="Wingdings" panose="05000000000000000000" pitchFamily="2" charset="2"/>
                              </a:rPr>
                              <m:t>𝒀𝒆𝒔</m:t>
                            </m:r>
                          </m:e>
                          <m:e>
                            <m:r>
                              <a:rPr lang="en-US" b="1" i="1" smtClean="0">
                                <a:solidFill>
                                  <a:srgbClr val="292929"/>
                                </a:solidFill>
                                <a:latin typeface="Cambria Math" panose="02040503050406030204" pitchFamily="18" charset="0"/>
                                <a:sym typeface="Wingdings" panose="05000000000000000000" pitchFamily="2" charset="2"/>
                              </a:rPr>
                              <m:t>𝟓</m:t>
                            </m:r>
                            <m:r>
                              <a:rPr lang="en-US" b="1" i="1">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𝑵𝒐</m:t>
                            </m:r>
                          </m:e>
                        </m:eqArr>
                      </m:e>
                    </m:d>
                    <m:r>
                      <a:rPr lang="pt-BR" b="0" i="1" smtClean="0">
                        <a:solidFill>
                          <a:srgbClr val="292929"/>
                        </a:solidFill>
                        <a:effectLst/>
                        <a:latin typeface="Cambria Math" panose="02040503050406030204" pitchFamily="18" charset="0"/>
                      </a:rPr>
                      <m:t>=</m:t>
                    </m:r>
                    <m:r>
                      <a:rPr lang="en-US" b="0" i="1" smtClean="0">
                        <a:solidFill>
                          <a:srgbClr val="292929"/>
                        </a:solidFill>
                        <a:effectLst/>
                        <a:latin typeface="Cambria Math" panose="02040503050406030204" pitchFamily="18" charset="0"/>
                      </a:rPr>
                      <m:t>−</m:t>
                    </m:r>
                    <m:r>
                      <a:rPr lang="en-US" b="0" i="1" smtClean="0">
                        <a:solidFill>
                          <a:srgbClr val="292929"/>
                        </a:solidFill>
                        <a:effectLst/>
                        <a:latin typeface="Cambria Math" panose="02040503050406030204" pitchFamily="18" charset="0"/>
                      </a:rPr>
                      <m:t>𝑃</m:t>
                    </m:r>
                    <m:d>
                      <m:dPr>
                        <m:ctrlPr>
                          <a:rPr lang="en-US" b="0" i="1" smtClean="0">
                            <a:solidFill>
                              <a:srgbClr val="292929"/>
                            </a:solidFill>
                            <a:effectLst/>
                            <a:latin typeface="Cambria Math" panose="02040503050406030204" pitchFamily="18" charset="0"/>
                          </a:rPr>
                        </m:ctrlPr>
                      </m:dPr>
                      <m:e>
                        <m:r>
                          <a:rPr lang="en-US" b="0" i="1" smtClean="0">
                            <a:solidFill>
                              <a:srgbClr val="292929"/>
                            </a:solidFill>
                            <a:effectLst/>
                            <a:latin typeface="Cambria Math" panose="02040503050406030204" pitchFamily="18" charset="0"/>
                          </a:rPr>
                          <m:t>𝑌𝑒𝑠</m:t>
                        </m:r>
                      </m:e>
                    </m:d>
                    <m:sSub>
                      <m:sSubPr>
                        <m:ctrlPr>
                          <a:rPr lang="en-US" b="0" i="1" smtClean="0">
                            <a:solidFill>
                              <a:srgbClr val="292929"/>
                            </a:solidFill>
                            <a:effectLst/>
                            <a:latin typeface="Cambria Math" panose="02040503050406030204" pitchFamily="18" charset="0"/>
                          </a:rPr>
                        </m:ctrlPr>
                      </m:sSubPr>
                      <m:e>
                        <m:r>
                          <a:rPr lang="en-US" b="0" i="1" smtClean="0">
                            <a:solidFill>
                              <a:srgbClr val="292929"/>
                            </a:solidFill>
                            <a:effectLst/>
                            <a:latin typeface="Cambria Math" panose="02040503050406030204" pitchFamily="18" charset="0"/>
                          </a:rPr>
                          <m:t>𝑙𝑜𝑔</m:t>
                        </m:r>
                      </m:e>
                      <m:sub>
                        <m:r>
                          <a:rPr lang="en-US" b="0" i="1" smtClean="0">
                            <a:solidFill>
                              <a:srgbClr val="292929"/>
                            </a:solidFill>
                            <a:effectLst/>
                            <a:latin typeface="Cambria Math" panose="02040503050406030204" pitchFamily="18" charset="0"/>
                          </a:rPr>
                          <m:t>2</m:t>
                        </m:r>
                      </m:sub>
                    </m:sSub>
                    <m:r>
                      <a:rPr lang="en-US" b="0" i="1" smtClean="0">
                        <a:solidFill>
                          <a:srgbClr val="292929"/>
                        </a:solidFill>
                        <a:effectLst/>
                        <a:latin typeface="Cambria Math" panose="02040503050406030204" pitchFamily="18" charset="0"/>
                      </a:rPr>
                      <m:t>𝑃</m:t>
                    </m:r>
                    <m:d>
                      <m:dPr>
                        <m:ctrlPr>
                          <a:rPr lang="en-US" b="0" i="1" smtClean="0">
                            <a:solidFill>
                              <a:srgbClr val="292929"/>
                            </a:solidFill>
                            <a:effectLst/>
                            <a:latin typeface="Cambria Math" panose="02040503050406030204" pitchFamily="18" charset="0"/>
                          </a:rPr>
                        </m:ctrlPr>
                      </m:dPr>
                      <m:e>
                        <m:r>
                          <a:rPr lang="en-US" b="0" i="1" smtClean="0">
                            <a:solidFill>
                              <a:srgbClr val="292929"/>
                            </a:solidFill>
                            <a:effectLst/>
                            <a:latin typeface="Cambria Math" panose="02040503050406030204" pitchFamily="18" charset="0"/>
                          </a:rPr>
                          <m:t>𝑌𝑒𝑠</m:t>
                        </m:r>
                      </m:e>
                    </m:d>
                    <m:r>
                      <a:rPr lang="en-US" i="1">
                        <a:solidFill>
                          <a:srgbClr val="292929"/>
                        </a:solidFill>
                        <a:latin typeface="Cambria Math" panose="02040503050406030204" pitchFamily="18" charset="0"/>
                      </a:rPr>
                      <m:t>−</m:t>
                    </m:r>
                    <m:r>
                      <a:rPr lang="en-US" b="1" i="1">
                        <a:solidFill>
                          <a:srgbClr val="292929"/>
                        </a:solidFill>
                        <a:latin typeface="Cambria Math" panose="02040503050406030204" pitchFamily="18" charset="0"/>
                      </a:rPr>
                      <m:t>𝑷</m:t>
                    </m:r>
                    <m:d>
                      <m:dPr>
                        <m:ctrlPr>
                          <a:rPr lang="en-US" b="1" i="1">
                            <a:solidFill>
                              <a:srgbClr val="292929"/>
                            </a:solidFill>
                            <a:latin typeface="Cambria Math" panose="02040503050406030204" pitchFamily="18" charset="0"/>
                          </a:rPr>
                        </m:ctrlPr>
                      </m:dPr>
                      <m:e>
                        <m:r>
                          <a:rPr lang="en-US" b="1" i="1">
                            <a:solidFill>
                              <a:srgbClr val="292929"/>
                            </a:solidFill>
                            <a:latin typeface="Cambria Math" panose="02040503050406030204" pitchFamily="18" charset="0"/>
                          </a:rPr>
                          <m:t>𝑵𝒐</m:t>
                        </m:r>
                      </m:e>
                    </m:d>
                    <m:sSub>
                      <m:sSubPr>
                        <m:ctrlPr>
                          <a:rPr lang="en-US" b="1" i="1">
                            <a:solidFill>
                              <a:srgbClr val="292929"/>
                            </a:solidFill>
                            <a:latin typeface="Cambria Math" panose="02040503050406030204" pitchFamily="18" charset="0"/>
                          </a:rPr>
                        </m:ctrlPr>
                      </m:sSubPr>
                      <m:e>
                        <m:r>
                          <a:rPr lang="en-US" b="1" i="1">
                            <a:solidFill>
                              <a:srgbClr val="292929"/>
                            </a:solidFill>
                            <a:latin typeface="Cambria Math" panose="02040503050406030204" pitchFamily="18" charset="0"/>
                          </a:rPr>
                          <m:t>𝒍𝒐𝒈</m:t>
                        </m:r>
                      </m:e>
                      <m:sub>
                        <m:r>
                          <a:rPr lang="en-US" b="1" i="1">
                            <a:solidFill>
                              <a:srgbClr val="292929"/>
                            </a:solidFill>
                            <a:latin typeface="Cambria Math" panose="02040503050406030204" pitchFamily="18" charset="0"/>
                          </a:rPr>
                          <m:t>𝟐</m:t>
                        </m:r>
                      </m:sub>
                    </m:sSub>
                    <m:r>
                      <a:rPr lang="en-US" b="1" i="1">
                        <a:solidFill>
                          <a:srgbClr val="292929"/>
                        </a:solidFill>
                        <a:latin typeface="Cambria Math" panose="02040503050406030204" pitchFamily="18" charset="0"/>
                      </a:rPr>
                      <m:t>𝑷</m:t>
                    </m:r>
                    <m:d>
                      <m:dPr>
                        <m:ctrlPr>
                          <a:rPr lang="en-US" b="1" i="1">
                            <a:solidFill>
                              <a:srgbClr val="292929"/>
                            </a:solidFill>
                            <a:latin typeface="Cambria Math" panose="02040503050406030204" pitchFamily="18" charset="0"/>
                          </a:rPr>
                        </m:ctrlPr>
                      </m:dPr>
                      <m:e>
                        <m:r>
                          <a:rPr lang="en-US" b="1" i="1">
                            <a:solidFill>
                              <a:srgbClr val="292929"/>
                            </a:solidFill>
                            <a:latin typeface="Cambria Math" panose="02040503050406030204" pitchFamily="18" charset="0"/>
                          </a:rPr>
                          <m:t>𝑵𝒐</m:t>
                        </m:r>
                      </m:e>
                    </m:d>
                  </m:oMath>
                </a14:m>
                <a:endParaRPr lang="en-US" b="1" i="1" dirty="0">
                  <a:solidFill>
                    <a:srgbClr val="292929"/>
                  </a:solidFill>
                  <a:latin typeface="Cambria Math" panose="02040503050406030204" pitchFamily="18" charset="0"/>
                </a:endParaRPr>
              </a:p>
              <a:p>
                <a:pPr marL="914400" lvl="2" indent="0">
                  <a:buNone/>
                </a:pPr>
                <a14:m>
                  <m:oMathPara xmlns:m="http://schemas.openxmlformats.org/officeDocument/2006/math">
                    <m:oMathParaPr>
                      <m:jc m:val="left"/>
                    </m:oMathParaPr>
                    <m:oMath xmlns:m="http://schemas.openxmlformats.org/officeDocument/2006/math">
                      <m:r>
                        <a:rPr lang="en-US" b="0" i="1" smtClean="0">
                          <a:solidFill>
                            <a:srgbClr val="292929"/>
                          </a:solidFill>
                          <a:latin typeface="Cambria Math" panose="02040503050406030204" pitchFamily="18" charset="0"/>
                        </a:rPr>
                        <m:t>        =−</m:t>
                      </m:r>
                      <m:f>
                        <m:fPr>
                          <m:ctrlPr>
                            <a:rPr lang="en-US" b="0" i="1" smtClean="0">
                              <a:solidFill>
                                <a:srgbClr val="292929"/>
                              </a:solidFill>
                              <a:latin typeface="Cambria Math" panose="02040503050406030204" pitchFamily="18" charset="0"/>
                            </a:rPr>
                          </m:ctrlPr>
                        </m:fPr>
                        <m:num>
                          <m:r>
                            <a:rPr lang="en-US" b="0" i="1" smtClean="0">
                              <a:solidFill>
                                <a:srgbClr val="292929"/>
                              </a:solidFill>
                              <a:latin typeface="Cambria Math" panose="02040503050406030204" pitchFamily="18" charset="0"/>
                            </a:rPr>
                            <m:t>9</m:t>
                          </m:r>
                        </m:num>
                        <m:den>
                          <m:r>
                            <a:rPr lang="en-US" b="0" i="1" smtClean="0">
                              <a:solidFill>
                                <a:srgbClr val="292929"/>
                              </a:solidFill>
                              <a:latin typeface="Cambria Math" panose="02040503050406030204" pitchFamily="18" charset="0"/>
                            </a:rPr>
                            <m:t>14</m:t>
                          </m:r>
                        </m:den>
                      </m:f>
                      <m:sSub>
                        <m:sSubPr>
                          <m:ctrlPr>
                            <a:rPr lang="en-US" b="0" i="1" smtClean="0">
                              <a:solidFill>
                                <a:srgbClr val="292929"/>
                              </a:solidFill>
                              <a:latin typeface="Cambria Math" panose="02040503050406030204" pitchFamily="18" charset="0"/>
                            </a:rPr>
                          </m:ctrlPr>
                        </m:sSubPr>
                        <m:e>
                          <m:r>
                            <a:rPr lang="en-US" i="1">
                              <a:solidFill>
                                <a:srgbClr val="292929"/>
                              </a:solidFill>
                              <a:latin typeface="Cambria Math" panose="02040503050406030204" pitchFamily="18" charset="0"/>
                            </a:rPr>
                            <m:t>𝑙𝑜𝑔</m:t>
                          </m:r>
                        </m:e>
                        <m:sub>
                          <m:r>
                            <a:rPr lang="en-US" b="0" i="1" smtClean="0">
                              <a:solidFill>
                                <a:srgbClr val="292929"/>
                              </a:solidFill>
                              <a:latin typeface="Cambria Math" panose="02040503050406030204" pitchFamily="18" charset="0"/>
                            </a:rPr>
                            <m:t>2</m:t>
                          </m:r>
                        </m:sub>
                      </m:sSub>
                      <m:d>
                        <m:dPr>
                          <m:ctrlPr>
                            <a:rPr lang="en-US" b="0" i="1" smtClean="0">
                              <a:solidFill>
                                <a:srgbClr val="292929"/>
                              </a:solidFill>
                              <a:latin typeface="Cambria Math" panose="02040503050406030204" pitchFamily="18" charset="0"/>
                            </a:rPr>
                          </m:ctrlPr>
                        </m:dPr>
                        <m:e>
                          <m:f>
                            <m:fPr>
                              <m:ctrlPr>
                                <a:rPr lang="en-US" b="0" i="1" smtClean="0">
                                  <a:solidFill>
                                    <a:srgbClr val="292929"/>
                                  </a:solidFill>
                                  <a:latin typeface="Cambria Math" panose="02040503050406030204" pitchFamily="18" charset="0"/>
                                </a:rPr>
                              </m:ctrlPr>
                            </m:fPr>
                            <m:num>
                              <m:r>
                                <a:rPr lang="en-US" b="0" i="1" smtClean="0">
                                  <a:solidFill>
                                    <a:srgbClr val="292929"/>
                                  </a:solidFill>
                                  <a:latin typeface="Cambria Math" panose="02040503050406030204" pitchFamily="18" charset="0"/>
                                </a:rPr>
                                <m:t>9</m:t>
                              </m:r>
                            </m:num>
                            <m:den>
                              <m:r>
                                <a:rPr lang="en-US" b="0" i="1" smtClean="0">
                                  <a:solidFill>
                                    <a:srgbClr val="292929"/>
                                  </a:solidFill>
                                  <a:latin typeface="Cambria Math" panose="02040503050406030204" pitchFamily="18" charset="0"/>
                                </a:rPr>
                                <m:t>14</m:t>
                              </m:r>
                            </m:den>
                          </m:f>
                        </m:e>
                      </m:d>
                      <m:r>
                        <a:rPr lang="en-US" b="0" i="1" smtClean="0">
                          <a:solidFill>
                            <a:srgbClr val="292929"/>
                          </a:solidFill>
                          <a:latin typeface="Cambria Math" panose="02040503050406030204" pitchFamily="18" charset="0"/>
                        </a:rPr>
                        <m:t>−</m:t>
                      </m:r>
                      <m:f>
                        <m:fPr>
                          <m:ctrlPr>
                            <a:rPr lang="en-US" i="1">
                              <a:solidFill>
                                <a:srgbClr val="292929"/>
                              </a:solidFill>
                              <a:latin typeface="Cambria Math" panose="02040503050406030204" pitchFamily="18" charset="0"/>
                            </a:rPr>
                          </m:ctrlPr>
                        </m:fPr>
                        <m:num>
                          <m:r>
                            <a:rPr lang="en-US" b="0" i="1" smtClean="0">
                              <a:solidFill>
                                <a:srgbClr val="292929"/>
                              </a:solidFill>
                              <a:latin typeface="Cambria Math" panose="02040503050406030204" pitchFamily="18" charset="0"/>
                            </a:rPr>
                            <m:t>5</m:t>
                          </m:r>
                        </m:num>
                        <m:den>
                          <m:r>
                            <a:rPr lang="en-US" i="1">
                              <a:solidFill>
                                <a:srgbClr val="292929"/>
                              </a:solidFill>
                              <a:latin typeface="Cambria Math" panose="02040503050406030204" pitchFamily="18" charset="0"/>
                            </a:rPr>
                            <m:t>14</m:t>
                          </m:r>
                        </m:den>
                      </m:f>
                      <m:sSub>
                        <m:sSubPr>
                          <m:ctrlPr>
                            <a:rPr lang="en-US" i="1">
                              <a:solidFill>
                                <a:srgbClr val="292929"/>
                              </a:solidFill>
                              <a:latin typeface="Cambria Math" panose="02040503050406030204" pitchFamily="18" charset="0"/>
                            </a:rPr>
                          </m:ctrlPr>
                        </m:sSubPr>
                        <m:e>
                          <m:r>
                            <a:rPr lang="en-US" i="1">
                              <a:solidFill>
                                <a:srgbClr val="292929"/>
                              </a:solidFill>
                              <a:latin typeface="Cambria Math" panose="02040503050406030204" pitchFamily="18" charset="0"/>
                            </a:rPr>
                            <m:t>𝑙𝑜𝑔</m:t>
                          </m:r>
                        </m:e>
                        <m:sub>
                          <m:r>
                            <a:rPr lang="en-US" i="1">
                              <a:solidFill>
                                <a:srgbClr val="292929"/>
                              </a:solidFill>
                              <a:latin typeface="Cambria Math" panose="02040503050406030204" pitchFamily="18" charset="0"/>
                            </a:rPr>
                            <m:t>2</m:t>
                          </m:r>
                        </m:sub>
                      </m:sSub>
                      <m:d>
                        <m:dPr>
                          <m:ctrlPr>
                            <a:rPr lang="en-US" i="1">
                              <a:solidFill>
                                <a:srgbClr val="292929"/>
                              </a:solidFill>
                              <a:latin typeface="Cambria Math" panose="02040503050406030204" pitchFamily="18" charset="0"/>
                            </a:rPr>
                          </m:ctrlPr>
                        </m:dPr>
                        <m:e>
                          <m:f>
                            <m:fPr>
                              <m:ctrlPr>
                                <a:rPr lang="en-US" i="1">
                                  <a:solidFill>
                                    <a:srgbClr val="292929"/>
                                  </a:solidFill>
                                  <a:latin typeface="Cambria Math" panose="02040503050406030204" pitchFamily="18" charset="0"/>
                                </a:rPr>
                              </m:ctrlPr>
                            </m:fPr>
                            <m:num>
                              <m:r>
                                <a:rPr lang="en-US" b="0" i="1" smtClean="0">
                                  <a:solidFill>
                                    <a:srgbClr val="292929"/>
                                  </a:solidFill>
                                  <a:latin typeface="Cambria Math" panose="02040503050406030204" pitchFamily="18" charset="0"/>
                                </a:rPr>
                                <m:t>5</m:t>
                              </m:r>
                            </m:num>
                            <m:den>
                              <m:r>
                                <a:rPr lang="en-US" i="1">
                                  <a:solidFill>
                                    <a:srgbClr val="292929"/>
                                  </a:solidFill>
                                  <a:latin typeface="Cambria Math" panose="02040503050406030204" pitchFamily="18" charset="0"/>
                                </a:rPr>
                                <m:t>14</m:t>
                              </m:r>
                            </m:den>
                          </m:f>
                        </m:e>
                      </m:d>
                    </m:oMath>
                  </m:oMathPara>
                </a14:m>
                <a:endParaRPr lang="en-US" i="1" dirty="0">
                  <a:solidFill>
                    <a:srgbClr val="292929"/>
                  </a:solidFill>
                  <a:latin typeface="Cambria Math" panose="02040503050406030204" pitchFamily="18" charset="0"/>
                </a:endParaRPr>
              </a:p>
              <a:p>
                <a:pPr marL="914400" lvl="2" indent="0">
                  <a:buNone/>
                </a:pPr>
                <a:r>
                  <a:rPr lang="en-US" dirty="0">
                    <a:solidFill>
                      <a:srgbClr val="292929"/>
                    </a:solidFill>
                    <a:latin typeface="Cambria Math" panose="02040503050406030204" pitchFamily="18" charset="0"/>
                  </a:rPr>
                  <a:t>        = 0.94</a:t>
                </a:r>
              </a:p>
              <a:p>
                <a:pPr lvl="2"/>
                <a:endParaRPr lang="en-US" i="0" dirty="0">
                  <a:solidFill>
                    <a:srgbClr val="292929"/>
                  </a:solidFill>
                  <a:latin typeface="charter"/>
                </a:endParaRPr>
              </a:p>
              <a:p>
                <a:pPr marL="914400" lvl="2" indent="0">
                  <a:buNone/>
                </a:pPr>
                <a:endParaRPr lang="en-US" i="0" dirty="0">
                  <a:solidFill>
                    <a:srgbClr val="292929"/>
                  </a:solidFill>
                  <a:latin typeface="charter"/>
                </a:endParaRPr>
              </a:p>
              <a:p>
                <a:pPr lvl="2"/>
                <a:endParaRPr lang="pt-BR" b="0" i="0" dirty="0">
                  <a:solidFill>
                    <a:srgbClr val="292929"/>
                  </a:solidFill>
                  <a:effectLst/>
                  <a:latin typeface="charter"/>
                </a:endParaRPr>
              </a:p>
              <a:p>
                <a:pPr lvl="1"/>
                <a:endParaRPr lang="en-US" dirty="0"/>
              </a:p>
            </p:txBody>
          </p:sp>
        </mc:Choice>
        <mc:Fallback xmlns="">
          <p:sp>
            <p:nvSpPr>
              <p:cNvPr id="3" name="Content Placeholder 2">
                <a:extLst>
                  <a:ext uri="{FF2B5EF4-FFF2-40B4-BE49-F238E27FC236}">
                    <a16:creationId xmlns="" xmlns:a16="http://schemas.microsoft.com/office/drawing/2014/main" xmlns:a14="http://schemas.microsoft.com/office/drawing/2010/main" id="{0C0EB5D9-7955-5D67-1A49-A3F89A142D2A}"/>
                  </a:ext>
                </a:extLst>
              </p:cNvPr>
              <p:cNvSpPr>
                <a:spLocks noGrp="1" noRot="1" noChangeAspect="1" noMove="1" noResize="1" noEditPoints="1" noAdjustHandles="1" noChangeArrowheads="1" noChangeShapeType="1" noTextEdit="1"/>
              </p:cNvSpPr>
              <p:nvPr>
                <p:ph idx="1"/>
              </p:nvPr>
            </p:nvSpPr>
            <p:spPr>
              <a:blipFill rotWithShape="0">
                <a:blip r:embed="rId2"/>
                <a:stretch>
                  <a:fillRect l="-500" t="-674"/>
                </a:stretch>
              </a:blipFill>
            </p:spPr>
            <p:txBody>
              <a:bodyPr/>
              <a:lstStyle/>
              <a:p>
                <a:r>
                  <a:rPr lang="en-US">
                    <a:noFill/>
                  </a:rPr>
                  <a:t> </a:t>
                </a:r>
              </a:p>
            </p:txBody>
          </p:sp>
        </mc:Fallback>
      </mc:AlternateContent>
      <p:sp>
        <p:nvSpPr>
          <p:cNvPr id="4" name="Date Placeholder 3">
            <a:extLst>
              <a:ext uri="{FF2B5EF4-FFF2-40B4-BE49-F238E27FC236}">
                <a16:creationId xmlns="" xmlns:a16="http://schemas.microsoft.com/office/drawing/2014/main" id="{6086AA16-E3E3-649D-C0C0-3240FFB5CFA6}"/>
              </a:ext>
            </a:extLst>
          </p:cNvPr>
          <p:cNvSpPr>
            <a:spLocks noGrp="1"/>
          </p:cNvSpPr>
          <p:nvPr>
            <p:ph type="dt" sz="half" idx="10"/>
          </p:nvPr>
        </p:nvSpPr>
        <p:spPr/>
        <p:txBody>
          <a:bodyPr/>
          <a:lstStyle/>
          <a:p>
            <a:fld id="{EDE3AE94-FBBE-4283-837A-3E80D8E8DEC3}" type="datetime1">
              <a:rPr lang="en-US" smtClean="0"/>
              <a:t>3/24/2024</a:t>
            </a:fld>
            <a:endParaRPr lang="en-US"/>
          </a:p>
        </p:txBody>
      </p:sp>
      <p:sp>
        <p:nvSpPr>
          <p:cNvPr id="5" name="Footer Placeholder 4">
            <a:extLst>
              <a:ext uri="{FF2B5EF4-FFF2-40B4-BE49-F238E27FC236}">
                <a16:creationId xmlns="" xmlns:a16="http://schemas.microsoft.com/office/drawing/2014/main" id="{F84C9961-8A84-1627-364B-8E812ABBA127}"/>
              </a:ext>
            </a:extLst>
          </p:cNvPr>
          <p:cNvSpPr>
            <a:spLocks noGrp="1"/>
          </p:cNvSpPr>
          <p:nvPr>
            <p:ph type="ftr" sz="quarter" idx="11"/>
          </p:nvPr>
        </p:nvSpPr>
        <p:spPr/>
        <p:txBody>
          <a:bodyPr/>
          <a:lstStyle/>
          <a:p>
            <a:r>
              <a:rPr lang="en-US"/>
              <a:t>DT</a:t>
            </a:r>
          </a:p>
        </p:txBody>
      </p:sp>
      <p:sp>
        <p:nvSpPr>
          <p:cNvPr id="6" name="Slide Number Placeholder 5">
            <a:extLst>
              <a:ext uri="{FF2B5EF4-FFF2-40B4-BE49-F238E27FC236}">
                <a16:creationId xmlns="" xmlns:a16="http://schemas.microsoft.com/office/drawing/2014/main" id="{DB7B31C9-ED62-AFB7-4C25-5A3217C0BF71}"/>
              </a:ext>
            </a:extLst>
          </p:cNvPr>
          <p:cNvSpPr>
            <a:spLocks noGrp="1"/>
          </p:cNvSpPr>
          <p:nvPr>
            <p:ph type="sldNum" sz="quarter" idx="12"/>
          </p:nvPr>
        </p:nvSpPr>
        <p:spPr/>
        <p:txBody>
          <a:bodyPr/>
          <a:lstStyle/>
          <a:p>
            <a:fld id="{07CE569E-9B7C-4CB9-AB80-C0841F922CFF}" type="slidenum">
              <a:rPr lang="en-US" smtClean="0"/>
              <a:pPr/>
              <a:t>18</a:t>
            </a:fld>
            <a:endParaRPr lang="en-US" b="1"/>
          </a:p>
        </p:txBody>
      </p:sp>
      <p:pic>
        <p:nvPicPr>
          <p:cNvPr id="7" name="Picture 4">
            <a:extLst>
              <a:ext uri="{FF2B5EF4-FFF2-40B4-BE49-F238E27FC236}">
                <a16:creationId xmlns="" xmlns:a16="http://schemas.microsoft.com/office/drawing/2014/main" id="{0B1C2C82-9636-2B8A-0CE6-810A3F06AA17}"/>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50000"/>
                    </a14:imgEffect>
                    <a14:imgEffect>
                      <a14:colorTemperature colorTemp="11200"/>
                    </a14:imgEffect>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9261252" y="42852"/>
            <a:ext cx="2930748" cy="951867"/>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 xmlns:a16="http://schemas.microsoft.com/office/drawing/2014/main" id="{D9ECB234-FCDA-241F-B235-72F5DF623E48}"/>
              </a:ext>
            </a:extLst>
          </p:cNvPr>
          <p:cNvSpPr txBox="1"/>
          <p:nvPr/>
        </p:nvSpPr>
        <p:spPr>
          <a:xfrm>
            <a:off x="9317300" y="1411356"/>
            <a:ext cx="2365513" cy="923330"/>
          </a:xfrm>
          <a:prstGeom prst="rect">
            <a:avLst/>
          </a:prstGeom>
          <a:noFill/>
          <a:ln>
            <a:solidFill>
              <a:srgbClr val="00B050"/>
            </a:solidFill>
          </a:ln>
        </p:spPr>
        <p:txBody>
          <a:bodyPr wrap="square" rtlCol="0">
            <a:spAutoFit/>
          </a:bodyPr>
          <a:lstStyle/>
          <a:p>
            <a:r>
              <a:rPr lang="en-US" i="1" dirty="0">
                <a:solidFill>
                  <a:srgbClr val="C00000"/>
                </a:solidFill>
              </a:rPr>
              <a:t>Here</a:t>
            </a:r>
          </a:p>
          <a:p>
            <a:r>
              <a:rPr lang="en-US" i="1" dirty="0">
                <a:solidFill>
                  <a:srgbClr val="C00000"/>
                </a:solidFill>
              </a:rPr>
              <a:t>9 samples are Yes</a:t>
            </a:r>
          </a:p>
          <a:p>
            <a:r>
              <a:rPr lang="en-US" i="1" dirty="0">
                <a:solidFill>
                  <a:srgbClr val="C00000"/>
                </a:solidFill>
              </a:rPr>
              <a:t>5 samples are No</a:t>
            </a:r>
          </a:p>
        </p:txBody>
      </p:sp>
    </p:spTree>
    <p:extLst>
      <p:ext uri="{BB962C8B-B14F-4D97-AF65-F5344CB8AC3E}">
        <p14:creationId xmlns:p14="http://schemas.microsoft.com/office/powerpoint/2010/main" val="13878282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8837CA0-4C7B-02A7-AA7B-89E017769C6A}"/>
              </a:ext>
            </a:extLst>
          </p:cNvPr>
          <p:cNvSpPr>
            <a:spLocks noGrp="1"/>
          </p:cNvSpPr>
          <p:nvPr>
            <p:ph type="title"/>
          </p:nvPr>
        </p:nvSpPr>
        <p:spPr/>
        <p:txBody>
          <a:bodyPr>
            <a:normAutofit fontScale="90000"/>
          </a:bodyPr>
          <a:lstStyle/>
          <a:p>
            <a:r>
              <a:rPr lang="en-US" b="1" i="1" dirty="0">
                <a:solidFill>
                  <a:srgbClr val="292929"/>
                </a:solidFill>
                <a:effectLst/>
                <a:latin typeface="charter"/>
              </a:rPr>
              <a:t>Step 2: Calculate average weighted entropy for each attribute</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5CDC0228-D9C6-A898-4993-F747608F2DDC}"/>
                  </a:ext>
                </a:extLst>
              </p:cNvPr>
              <p:cNvSpPr>
                <a:spLocks noGrp="1"/>
              </p:cNvSpPr>
              <p:nvPr>
                <p:ph idx="1"/>
              </p:nvPr>
            </p:nvSpPr>
            <p:spPr>
              <a:xfrm>
                <a:off x="457200" y="1600201"/>
                <a:ext cx="10972800" cy="4525963"/>
              </a:xfrm>
            </p:spPr>
            <p:txBody>
              <a:bodyPr>
                <a:normAutofit/>
              </a:bodyPr>
              <a:lstStyle/>
              <a:p>
                <a:pPr algn="l"/>
                <a:r>
                  <a:rPr lang="en-US" sz="2400" i="1" u="sng" dirty="0">
                    <a:solidFill>
                      <a:srgbClr val="292929"/>
                    </a:solidFill>
                    <a:latin typeface="charter"/>
                  </a:rPr>
                  <a:t>For Outlook:  </a:t>
                </a:r>
                <a:r>
                  <a:rPr lang="en-US" sz="2400" i="1" u="sng" dirty="0">
                    <a:solidFill>
                      <a:srgbClr val="C00000"/>
                    </a:solidFill>
                    <a:latin typeface="charter"/>
                  </a:rPr>
                  <a:t>Values(Outlook)= Sunny, Overcast, Rain</a:t>
                </a:r>
              </a:p>
              <a:p>
                <a:pPr lvl="1" algn="l"/>
                <a:r>
                  <a:rPr lang="en-US" sz="2000" b="1" dirty="0">
                    <a:solidFill>
                      <a:srgbClr val="292929"/>
                    </a:solidFill>
                    <a:latin typeface="charter"/>
                  </a:rPr>
                  <a:t>Entropy (</a:t>
                </a:r>
                <a:r>
                  <a:rPr lang="en-US" sz="2000" b="1" dirty="0" err="1">
                    <a:solidFill>
                      <a:srgbClr val="292929"/>
                    </a:solidFill>
                    <a:latin typeface="charter"/>
                  </a:rPr>
                  <a:t>S</a:t>
                </a:r>
                <a:r>
                  <a:rPr lang="en-US" sz="2000" b="1" baseline="-25000" dirty="0" err="1">
                    <a:solidFill>
                      <a:srgbClr val="292929"/>
                    </a:solidFill>
                    <a:latin typeface="charter"/>
                  </a:rPr>
                  <a:t>Sunny</a:t>
                </a:r>
                <a:r>
                  <a:rPr lang="en-US" sz="2000" b="1" dirty="0">
                    <a:solidFill>
                      <a:srgbClr val="292929"/>
                    </a:solidFill>
                    <a:latin typeface="charter"/>
                  </a:rPr>
                  <a:t>) </a:t>
                </a:r>
                <a:r>
                  <a:rPr lang="en-US" sz="2000" b="1" dirty="0">
                    <a:solidFill>
                      <a:srgbClr val="292929"/>
                    </a:solidFill>
                    <a:latin typeface="charter"/>
                    <a:sym typeface="Wingdings" panose="05000000000000000000" pitchFamily="2" charset="2"/>
                  </a:rPr>
                  <a:t> </a:t>
                </a:r>
                <a14:m>
                  <m:oMath xmlns:m="http://schemas.openxmlformats.org/officeDocument/2006/math">
                    <m:d>
                      <m:dPr>
                        <m:begChr m:val="{"/>
                        <m:endChr m:val="}"/>
                        <m:ctrlPr>
                          <a:rPr lang="en-US" sz="2000" b="1" i="1" smtClean="0">
                            <a:solidFill>
                              <a:srgbClr val="292929"/>
                            </a:solidFill>
                            <a:latin typeface="Cambria Math" panose="02040503050406030204" pitchFamily="18" charset="0"/>
                            <a:sym typeface="Wingdings" panose="05000000000000000000" pitchFamily="2" charset="2"/>
                          </a:rPr>
                        </m:ctrlPr>
                      </m:dPr>
                      <m:e>
                        <m:eqArr>
                          <m:eqArrPr>
                            <m:ctrlPr>
                              <a:rPr lang="en-US" sz="2000" b="1" i="1" smtClean="0">
                                <a:solidFill>
                                  <a:srgbClr val="292929"/>
                                </a:solidFill>
                                <a:latin typeface="Cambria Math" panose="02040503050406030204" pitchFamily="18" charset="0"/>
                                <a:sym typeface="Wingdings" panose="05000000000000000000" pitchFamily="2" charset="2"/>
                              </a:rPr>
                            </m:ctrlPr>
                          </m:eqArrPr>
                          <m:e>
                            <m:r>
                              <a:rPr lang="en-US" sz="2000" b="1" i="1" smtClean="0">
                                <a:solidFill>
                                  <a:srgbClr val="292929"/>
                                </a:solidFill>
                                <a:latin typeface="Cambria Math" panose="02040503050406030204" pitchFamily="18" charset="0"/>
                                <a:sym typeface="Wingdings" panose="05000000000000000000" pitchFamily="2" charset="2"/>
                              </a:rPr>
                              <m:t>𝟐</m:t>
                            </m:r>
                            <m:r>
                              <a:rPr lang="en-US" sz="2000" b="1" i="1" smtClean="0">
                                <a:solidFill>
                                  <a:srgbClr val="292929"/>
                                </a:solidFill>
                                <a:latin typeface="Cambria Math" panose="02040503050406030204" pitchFamily="18" charset="0"/>
                                <a:sym typeface="Wingdings" panose="05000000000000000000" pitchFamily="2" charset="2"/>
                              </a:rPr>
                              <m:t> ←</m:t>
                            </m:r>
                            <m:r>
                              <a:rPr lang="en-US" sz="2000" b="1" i="1" smtClean="0">
                                <a:solidFill>
                                  <a:srgbClr val="292929"/>
                                </a:solidFill>
                                <a:latin typeface="Cambria Math" panose="02040503050406030204" pitchFamily="18" charset="0"/>
                                <a:sym typeface="Wingdings" panose="05000000000000000000" pitchFamily="2" charset="2"/>
                              </a:rPr>
                              <m:t>𝒀𝒆𝒔</m:t>
                            </m:r>
                          </m:e>
                          <m:e>
                            <m:r>
                              <a:rPr lang="en-US" sz="2000" b="1" i="1" smtClean="0">
                                <a:latin typeface="Cambria Math" panose="02040503050406030204" pitchFamily="18" charset="0"/>
                              </a:rPr>
                              <m:t>𝟑</m:t>
                            </m:r>
                            <m:r>
                              <a:rPr lang="en-US" sz="2000" b="1" i="1" smtClean="0">
                                <a:latin typeface="Cambria Math" panose="02040503050406030204" pitchFamily="18" charset="0"/>
                                <a:ea typeface="Cambria Math" panose="02040503050406030204" pitchFamily="18" charset="0"/>
                              </a:rPr>
                              <m:t>←</m:t>
                            </m:r>
                            <m:r>
                              <a:rPr lang="en-US" sz="2000" b="1" i="1" smtClean="0">
                                <a:latin typeface="Cambria Math" panose="02040503050406030204" pitchFamily="18" charset="0"/>
                                <a:ea typeface="Cambria Math" panose="02040503050406030204" pitchFamily="18" charset="0"/>
                              </a:rPr>
                              <m:t>𝑵𝒐</m:t>
                            </m:r>
                          </m:e>
                        </m:eqArr>
                      </m:e>
                    </m:d>
                    <m:r>
                      <a:rPr lang="en-US" sz="2000" b="1" i="1" smtClean="0">
                        <a:solidFill>
                          <a:srgbClr val="292929"/>
                        </a:solidFill>
                        <a:latin typeface="Cambria Math" panose="02040503050406030204" pitchFamily="18" charset="0"/>
                        <a:sym typeface="Wingdings" panose="05000000000000000000" pitchFamily="2" charset="2"/>
                      </a:rPr>
                      <m:t>=</m:t>
                    </m:r>
                    <m:r>
                      <a:rPr lang="en-US" sz="2000" b="1" i="1">
                        <a:solidFill>
                          <a:srgbClr val="292929"/>
                        </a:solidFill>
                        <a:latin typeface="Cambria Math" panose="02040503050406030204" pitchFamily="18" charset="0"/>
                      </a:rPr>
                      <m:t>−</m:t>
                    </m:r>
                    <m:f>
                      <m:fPr>
                        <m:ctrlPr>
                          <a:rPr lang="en-US" sz="2000" b="1" i="1">
                            <a:solidFill>
                              <a:srgbClr val="292929"/>
                            </a:solidFill>
                            <a:latin typeface="Cambria Math" panose="02040503050406030204" pitchFamily="18" charset="0"/>
                          </a:rPr>
                        </m:ctrlPr>
                      </m:fPr>
                      <m:num>
                        <m:r>
                          <a:rPr lang="en-US" sz="2000" b="1" i="1" smtClean="0">
                            <a:solidFill>
                              <a:srgbClr val="292929"/>
                            </a:solidFill>
                            <a:latin typeface="Cambria Math" panose="02040503050406030204" pitchFamily="18" charset="0"/>
                          </a:rPr>
                          <m:t>𝟐</m:t>
                        </m:r>
                      </m:num>
                      <m:den>
                        <m:r>
                          <a:rPr lang="en-US" sz="2000" b="1" i="1" smtClean="0">
                            <a:solidFill>
                              <a:srgbClr val="292929"/>
                            </a:solidFill>
                            <a:latin typeface="Cambria Math" panose="02040503050406030204" pitchFamily="18" charset="0"/>
                          </a:rPr>
                          <m:t>𝟓</m:t>
                        </m:r>
                      </m:den>
                    </m:f>
                    <m:sSub>
                      <m:sSubPr>
                        <m:ctrlPr>
                          <a:rPr lang="en-US" sz="2000" b="1" i="1">
                            <a:solidFill>
                              <a:srgbClr val="292929"/>
                            </a:solidFill>
                            <a:latin typeface="Cambria Math" panose="02040503050406030204" pitchFamily="18" charset="0"/>
                          </a:rPr>
                        </m:ctrlPr>
                      </m:sSubPr>
                      <m:e>
                        <m:r>
                          <a:rPr lang="en-US" sz="2000" b="1" i="1">
                            <a:solidFill>
                              <a:srgbClr val="292929"/>
                            </a:solidFill>
                            <a:latin typeface="Cambria Math" panose="02040503050406030204" pitchFamily="18" charset="0"/>
                          </a:rPr>
                          <m:t>𝒍𝒐𝒈</m:t>
                        </m:r>
                      </m:e>
                      <m:sub>
                        <m:r>
                          <a:rPr lang="en-US" sz="2000" b="1" i="1">
                            <a:solidFill>
                              <a:srgbClr val="292929"/>
                            </a:solidFill>
                            <a:latin typeface="Cambria Math" panose="02040503050406030204" pitchFamily="18" charset="0"/>
                          </a:rPr>
                          <m:t>𝟐</m:t>
                        </m:r>
                      </m:sub>
                    </m:sSub>
                    <m:d>
                      <m:dPr>
                        <m:ctrlPr>
                          <a:rPr lang="en-US" sz="2000" b="1" i="1">
                            <a:solidFill>
                              <a:srgbClr val="292929"/>
                            </a:solidFill>
                            <a:latin typeface="Cambria Math" panose="02040503050406030204" pitchFamily="18" charset="0"/>
                          </a:rPr>
                        </m:ctrlPr>
                      </m:dPr>
                      <m:e>
                        <m:f>
                          <m:fPr>
                            <m:ctrlPr>
                              <a:rPr lang="en-US" sz="2000" b="1" i="1">
                                <a:solidFill>
                                  <a:srgbClr val="292929"/>
                                </a:solidFill>
                                <a:latin typeface="Cambria Math" panose="02040503050406030204" pitchFamily="18" charset="0"/>
                              </a:rPr>
                            </m:ctrlPr>
                          </m:fPr>
                          <m:num>
                            <m:r>
                              <a:rPr lang="en-US" sz="2000" b="1" i="1" smtClean="0">
                                <a:solidFill>
                                  <a:srgbClr val="292929"/>
                                </a:solidFill>
                                <a:latin typeface="Cambria Math" panose="02040503050406030204" pitchFamily="18" charset="0"/>
                              </a:rPr>
                              <m:t>𝟐</m:t>
                            </m:r>
                          </m:num>
                          <m:den>
                            <m:r>
                              <a:rPr lang="en-US" sz="2000" b="1" i="1" smtClean="0">
                                <a:solidFill>
                                  <a:srgbClr val="292929"/>
                                </a:solidFill>
                                <a:latin typeface="Cambria Math" panose="02040503050406030204" pitchFamily="18" charset="0"/>
                              </a:rPr>
                              <m:t>𝟓</m:t>
                            </m:r>
                          </m:den>
                        </m:f>
                      </m:e>
                    </m:d>
                    <m:r>
                      <a:rPr lang="en-US" sz="2000" b="1" i="1">
                        <a:solidFill>
                          <a:srgbClr val="292929"/>
                        </a:solidFill>
                        <a:latin typeface="Cambria Math" panose="02040503050406030204" pitchFamily="18" charset="0"/>
                      </a:rPr>
                      <m:t>−</m:t>
                    </m:r>
                    <m:f>
                      <m:fPr>
                        <m:ctrlPr>
                          <a:rPr lang="en-US" sz="2000" b="1" i="1">
                            <a:solidFill>
                              <a:srgbClr val="292929"/>
                            </a:solidFill>
                            <a:latin typeface="Cambria Math" panose="02040503050406030204" pitchFamily="18" charset="0"/>
                          </a:rPr>
                        </m:ctrlPr>
                      </m:fPr>
                      <m:num>
                        <m:r>
                          <a:rPr lang="en-US" sz="2000" b="1" i="1" smtClean="0">
                            <a:solidFill>
                              <a:srgbClr val="292929"/>
                            </a:solidFill>
                            <a:latin typeface="Cambria Math" panose="02040503050406030204" pitchFamily="18" charset="0"/>
                          </a:rPr>
                          <m:t>𝟑</m:t>
                        </m:r>
                      </m:num>
                      <m:den>
                        <m:r>
                          <a:rPr lang="en-US" sz="2000" b="1" i="1" smtClean="0">
                            <a:solidFill>
                              <a:srgbClr val="292929"/>
                            </a:solidFill>
                            <a:latin typeface="Cambria Math" panose="02040503050406030204" pitchFamily="18" charset="0"/>
                          </a:rPr>
                          <m:t>𝟓</m:t>
                        </m:r>
                      </m:den>
                    </m:f>
                    <m:sSub>
                      <m:sSubPr>
                        <m:ctrlPr>
                          <a:rPr lang="en-US" sz="2000" b="1" i="1">
                            <a:solidFill>
                              <a:srgbClr val="292929"/>
                            </a:solidFill>
                            <a:latin typeface="Cambria Math" panose="02040503050406030204" pitchFamily="18" charset="0"/>
                          </a:rPr>
                        </m:ctrlPr>
                      </m:sSubPr>
                      <m:e>
                        <m:r>
                          <a:rPr lang="en-US" sz="2000" b="1" i="1">
                            <a:solidFill>
                              <a:srgbClr val="292929"/>
                            </a:solidFill>
                            <a:latin typeface="Cambria Math" panose="02040503050406030204" pitchFamily="18" charset="0"/>
                          </a:rPr>
                          <m:t>𝒍𝒐𝒈</m:t>
                        </m:r>
                      </m:e>
                      <m:sub>
                        <m:r>
                          <a:rPr lang="en-US" sz="2000" b="1" i="1">
                            <a:solidFill>
                              <a:srgbClr val="292929"/>
                            </a:solidFill>
                            <a:latin typeface="Cambria Math" panose="02040503050406030204" pitchFamily="18" charset="0"/>
                          </a:rPr>
                          <m:t>𝟐</m:t>
                        </m:r>
                      </m:sub>
                    </m:sSub>
                    <m:d>
                      <m:dPr>
                        <m:ctrlPr>
                          <a:rPr lang="en-US" sz="2000" b="1" i="1">
                            <a:solidFill>
                              <a:srgbClr val="292929"/>
                            </a:solidFill>
                            <a:latin typeface="Cambria Math" panose="02040503050406030204" pitchFamily="18" charset="0"/>
                          </a:rPr>
                        </m:ctrlPr>
                      </m:dPr>
                      <m:e>
                        <m:f>
                          <m:fPr>
                            <m:ctrlPr>
                              <a:rPr lang="en-US" sz="2000" b="1" i="1">
                                <a:solidFill>
                                  <a:srgbClr val="292929"/>
                                </a:solidFill>
                                <a:latin typeface="Cambria Math" panose="02040503050406030204" pitchFamily="18" charset="0"/>
                              </a:rPr>
                            </m:ctrlPr>
                          </m:fPr>
                          <m:num>
                            <m:r>
                              <a:rPr lang="en-US" sz="2000" b="1" i="1" smtClean="0">
                                <a:solidFill>
                                  <a:srgbClr val="292929"/>
                                </a:solidFill>
                                <a:latin typeface="Cambria Math" panose="02040503050406030204" pitchFamily="18" charset="0"/>
                              </a:rPr>
                              <m:t>𝟑</m:t>
                            </m:r>
                          </m:num>
                          <m:den>
                            <m:r>
                              <a:rPr lang="en-US" sz="2000" b="1" i="1" smtClean="0">
                                <a:solidFill>
                                  <a:srgbClr val="292929"/>
                                </a:solidFill>
                                <a:latin typeface="Cambria Math" panose="02040503050406030204" pitchFamily="18" charset="0"/>
                              </a:rPr>
                              <m:t>𝟓</m:t>
                            </m:r>
                          </m:den>
                        </m:f>
                      </m:e>
                    </m:d>
                    <m:r>
                      <a:rPr lang="en-US" sz="2000" b="1" i="1" smtClean="0">
                        <a:solidFill>
                          <a:srgbClr val="292929"/>
                        </a:solidFill>
                        <a:latin typeface="Cambria Math" panose="02040503050406030204" pitchFamily="18" charset="0"/>
                      </a:rPr>
                      <m:t>=</m:t>
                    </m:r>
                    <m:r>
                      <a:rPr lang="en-US" sz="2000" b="1" i="0" smtClean="0">
                        <a:solidFill>
                          <a:srgbClr val="292929"/>
                        </a:solidFill>
                        <a:latin typeface="Cambria Math" panose="02040503050406030204" pitchFamily="18" charset="0"/>
                      </a:rPr>
                      <m:t>𝟎</m:t>
                    </m:r>
                    <m:r>
                      <a:rPr lang="en-US" sz="2000" b="1" i="0" smtClean="0">
                        <a:solidFill>
                          <a:srgbClr val="292929"/>
                        </a:solidFill>
                        <a:latin typeface="Cambria Math" panose="02040503050406030204" pitchFamily="18" charset="0"/>
                      </a:rPr>
                      <m:t>.</m:t>
                    </m:r>
                    <m:r>
                      <a:rPr lang="en-US" sz="2000" b="1" i="0" smtClean="0">
                        <a:solidFill>
                          <a:srgbClr val="292929"/>
                        </a:solidFill>
                        <a:latin typeface="Cambria Math" panose="02040503050406030204" pitchFamily="18" charset="0"/>
                      </a:rPr>
                      <m:t>𝟗𝟕𝟏</m:t>
                    </m:r>
                  </m:oMath>
                </a14:m>
                <a:endParaRPr lang="en-US" sz="2000" b="1" dirty="0">
                  <a:solidFill>
                    <a:srgbClr val="292929"/>
                  </a:solidFill>
                  <a:latin typeface="charter"/>
                </a:endParaRPr>
              </a:p>
              <a:p>
                <a:pPr lvl="1" algn="l"/>
                <a:r>
                  <a:rPr lang="en-US" sz="2000" b="1" dirty="0">
                    <a:solidFill>
                      <a:srgbClr val="292929"/>
                    </a:solidFill>
                    <a:latin typeface="charter"/>
                  </a:rPr>
                  <a:t>Entropy (</a:t>
                </a:r>
                <a:r>
                  <a:rPr lang="en-US" sz="2000" b="1" dirty="0" err="1">
                    <a:solidFill>
                      <a:srgbClr val="292929"/>
                    </a:solidFill>
                    <a:latin typeface="charter"/>
                  </a:rPr>
                  <a:t>S</a:t>
                </a:r>
                <a:r>
                  <a:rPr lang="en-US" sz="2000" b="1" baseline="-25000" dirty="0" err="1">
                    <a:solidFill>
                      <a:srgbClr val="292929"/>
                    </a:solidFill>
                    <a:latin typeface="charter"/>
                  </a:rPr>
                  <a:t>Overcast</a:t>
                </a:r>
                <a:r>
                  <a:rPr lang="en-US" sz="2000" b="1" dirty="0">
                    <a:solidFill>
                      <a:srgbClr val="292929"/>
                    </a:solidFill>
                    <a:latin typeface="charter"/>
                  </a:rPr>
                  <a:t>) </a:t>
                </a:r>
                <a:r>
                  <a:rPr lang="en-US" sz="2000" b="1" dirty="0">
                    <a:solidFill>
                      <a:srgbClr val="292929"/>
                    </a:solidFill>
                    <a:latin typeface="charter"/>
                    <a:sym typeface="Wingdings" panose="05000000000000000000" pitchFamily="2" charset="2"/>
                  </a:rPr>
                  <a:t> </a:t>
                </a:r>
                <a14:m>
                  <m:oMath xmlns:m="http://schemas.openxmlformats.org/officeDocument/2006/math">
                    <m:d>
                      <m:dPr>
                        <m:begChr m:val="{"/>
                        <m:endChr m:val="}"/>
                        <m:ctrlPr>
                          <a:rPr lang="en-US" sz="2000" b="1" i="1" smtClean="0">
                            <a:solidFill>
                              <a:srgbClr val="292929"/>
                            </a:solidFill>
                            <a:latin typeface="Cambria Math" panose="02040503050406030204" pitchFamily="18" charset="0"/>
                            <a:sym typeface="Wingdings" panose="05000000000000000000" pitchFamily="2" charset="2"/>
                          </a:rPr>
                        </m:ctrlPr>
                      </m:dPr>
                      <m:e>
                        <m:eqArr>
                          <m:eqArrPr>
                            <m:ctrlPr>
                              <a:rPr lang="en-US" sz="2000" b="1" i="1" smtClean="0">
                                <a:solidFill>
                                  <a:srgbClr val="292929"/>
                                </a:solidFill>
                                <a:latin typeface="Cambria Math" panose="02040503050406030204" pitchFamily="18" charset="0"/>
                                <a:sym typeface="Wingdings" panose="05000000000000000000" pitchFamily="2" charset="2"/>
                              </a:rPr>
                            </m:ctrlPr>
                          </m:eqArrPr>
                          <m:e>
                            <m:r>
                              <a:rPr lang="en-US" sz="2000" b="1" i="1" smtClean="0">
                                <a:solidFill>
                                  <a:srgbClr val="292929"/>
                                </a:solidFill>
                                <a:latin typeface="Cambria Math" panose="02040503050406030204" pitchFamily="18" charset="0"/>
                                <a:sym typeface="Wingdings" panose="05000000000000000000" pitchFamily="2" charset="2"/>
                              </a:rPr>
                              <m:t>𝟒</m:t>
                            </m:r>
                            <m:r>
                              <a:rPr lang="en-US" sz="2000" b="1" i="1" smtClean="0">
                                <a:solidFill>
                                  <a:srgbClr val="292929"/>
                                </a:solidFill>
                                <a:latin typeface="Cambria Math" panose="02040503050406030204" pitchFamily="18" charset="0"/>
                                <a:sym typeface="Wingdings" panose="05000000000000000000" pitchFamily="2" charset="2"/>
                              </a:rPr>
                              <m:t> ←</m:t>
                            </m:r>
                            <m:r>
                              <a:rPr lang="en-US" sz="2000" b="1" i="1" smtClean="0">
                                <a:solidFill>
                                  <a:srgbClr val="292929"/>
                                </a:solidFill>
                                <a:latin typeface="Cambria Math" panose="02040503050406030204" pitchFamily="18" charset="0"/>
                                <a:sym typeface="Wingdings" panose="05000000000000000000" pitchFamily="2" charset="2"/>
                              </a:rPr>
                              <m:t>𝒀𝒆𝒔</m:t>
                            </m:r>
                          </m:e>
                          <m:e>
                            <m:r>
                              <a:rPr lang="en-US" sz="2000" b="1" i="1" smtClean="0">
                                <a:solidFill>
                                  <a:srgbClr val="292929"/>
                                </a:solidFill>
                                <a:latin typeface="Cambria Math" panose="02040503050406030204" pitchFamily="18" charset="0"/>
                                <a:sym typeface="Wingdings" panose="05000000000000000000" pitchFamily="2" charset="2"/>
                              </a:rPr>
                              <m:t>𝟎</m:t>
                            </m:r>
                            <m:r>
                              <a:rPr lang="en-US" sz="2000" b="1" i="1" smtClean="0">
                                <a:latin typeface="Cambria Math" panose="02040503050406030204" pitchFamily="18" charset="0"/>
                                <a:ea typeface="Cambria Math" panose="02040503050406030204" pitchFamily="18" charset="0"/>
                              </a:rPr>
                              <m:t>←</m:t>
                            </m:r>
                            <m:r>
                              <a:rPr lang="en-US" sz="2000" b="1" i="1" smtClean="0">
                                <a:latin typeface="Cambria Math" panose="02040503050406030204" pitchFamily="18" charset="0"/>
                                <a:ea typeface="Cambria Math" panose="02040503050406030204" pitchFamily="18" charset="0"/>
                              </a:rPr>
                              <m:t>𝑵𝒐</m:t>
                            </m:r>
                          </m:e>
                        </m:eqArr>
                      </m:e>
                    </m:d>
                    <m:r>
                      <a:rPr lang="en-US" sz="2000" b="1" i="1" smtClean="0">
                        <a:solidFill>
                          <a:srgbClr val="292929"/>
                        </a:solidFill>
                        <a:latin typeface="Cambria Math" panose="02040503050406030204" pitchFamily="18" charset="0"/>
                        <a:sym typeface="Wingdings" panose="05000000000000000000" pitchFamily="2" charset="2"/>
                      </a:rPr>
                      <m:t>=</m:t>
                    </m:r>
                    <m:r>
                      <a:rPr lang="en-US" sz="2000" b="1" i="1" smtClean="0">
                        <a:solidFill>
                          <a:srgbClr val="292929"/>
                        </a:solidFill>
                        <a:latin typeface="Cambria Math" panose="02040503050406030204" pitchFamily="18" charset="0"/>
                        <a:sym typeface="Wingdings" panose="05000000000000000000" pitchFamily="2" charset="2"/>
                      </a:rPr>
                      <m:t>𝟎</m:t>
                    </m:r>
                  </m:oMath>
                </a14:m>
                <a:endParaRPr lang="pt-BR" sz="2000" b="1" i="0" dirty="0">
                  <a:solidFill>
                    <a:srgbClr val="292929"/>
                  </a:solidFill>
                  <a:effectLst/>
                  <a:latin typeface="charter"/>
                </a:endParaRPr>
              </a:p>
              <a:p>
                <a:pPr lvl="1" algn="l"/>
                <a:r>
                  <a:rPr lang="en-US" sz="2000" b="1" dirty="0">
                    <a:solidFill>
                      <a:srgbClr val="292929"/>
                    </a:solidFill>
                    <a:latin typeface="charter"/>
                  </a:rPr>
                  <a:t>Entropy (</a:t>
                </a:r>
                <a:r>
                  <a:rPr lang="en-US" sz="2000" b="1" dirty="0" err="1">
                    <a:solidFill>
                      <a:srgbClr val="292929"/>
                    </a:solidFill>
                    <a:latin typeface="charter"/>
                  </a:rPr>
                  <a:t>S</a:t>
                </a:r>
                <a:r>
                  <a:rPr lang="en-US" sz="2000" b="1" baseline="-25000" dirty="0" err="1">
                    <a:solidFill>
                      <a:srgbClr val="292929"/>
                    </a:solidFill>
                    <a:latin typeface="charter"/>
                  </a:rPr>
                  <a:t>Rain</a:t>
                </a:r>
                <a:r>
                  <a:rPr lang="en-US" sz="2000" b="1" dirty="0">
                    <a:solidFill>
                      <a:srgbClr val="292929"/>
                    </a:solidFill>
                    <a:latin typeface="charter"/>
                  </a:rPr>
                  <a:t>) </a:t>
                </a:r>
                <a:r>
                  <a:rPr lang="en-US" sz="2000" b="1" dirty="0">
                    <a:solidFill>
                      <a:srgbClr val="292929"/>
                    </a:solidFill>
                    <a:latin typeface="charter"/>
                    <a:sym typeface="Wingdings" panose="05000000000000000000" pitchFamily="2" charset="2"/>
                  </a:rPr>
                  <a:t> </a:t>
                </a:r>
                <a14:m>
                  <m:oMath xmlns:m="http://schemas.openxmlformats.org/officeDocument/2006/math">
                    <m:d>
                      <m:dPr>
                        <m:begChr m:val="{"/>
                        <m:endChr m:val="}"/>
                        <m:ctrlPr>
                          <a:rPr lang="en-US" sz="2000" b="1" i="1" smtClean="0">
                            <a:solidFill>
                              <a:srgbClr val="292929"/>
                            </a:solidFill>
                            <a:latin typeface="Cambria Math" panose="02040503050406030204" pitchFamily="18" charset="0"/>
                            <a:sym typeface="Wingdings" panose="05000000000000000000" pitchFamily="2" charset="2"/>
                          </a:rPr>
                        </m:ctrlPr>
                      </m:dPr>
                      <m:e>
                        <m:eqArr>
                          <m:eqArrPr>
                            <m:ctrlPr>
                              <a:rPr lang="en-US" sz="2000" b="1" i="1" smtClean="0">
                                <a:solidFill>
                                  <a:srgbClr val="292929"/>
                                </a:solidFill>
                                <a:latin typeface="Cambria Math" panose="02040503050406030204" pitchFamily="18" charset="0"/>
                                <a:sym typeface="Wingdings" panose="05000000000000000000" pitchFamily="2" charset="2"/>
                              </a:rPr>
                            </m:ctrlPr>
                          </m:eqArrPr>
                          <m:e>
                            <m:r>
                              <a:rPr lang="en-US" sz="2000" b="1" i="1" smtClean="0">
                                <a:solidFill>
                                  <a:srgbClr val="292929"/>
                                </a:solidFill>
                                <a:latin typeface="Cambria Math" panose="02040503050406030204" pitchFamily="18" charset="0"/>
                                <a:sym typeface="Wingdings" panose="05000000000000000000" pitchFamily="2" charset="2"/>
                              </a:rPr>
                              <m:t>𝟑</m:t>
                            </m:r>
                            <m:r>
                              <a:rPr lang="en-US" sz="2000" b="1" i="1" smtClean="0">
                                <a:solidFill>
                                  <a:srgbClr val="292929"/>
                                </a:solidFill>
                                <a:latin typeface="Cambria Math" panose="02040503050406030204" pitchFamily="18" charset="0"/>
                                <a:sym typeface="Wingdings" panose="05000000000000000000" pitchFamily="2" charset="2"/>
                              </a:rPr>
                              <m:t> ←</m:t>
                            </m:r>
                            <m:r>
                              <a:rPr lang="en-US" sz="2000" b="1" i="1" smtClean="0">
                                <a:solidFill>
                                  <a:srgbClr val="292929"/>
                                </a:solidFill>
                                <a:latin typeface="Cambria Math" panose="02040503050406030204" pitchFamily="18" charset="0"/>
                                <a:sym typeface="Wingdings" panose="05000000000000000000" pitchFamily="2" charset="2"/>
                              </a:rPr>
                              <m:t>𝒀𝒆𝒔</m:t>
                            </m:r>
                          </m:e>
                          <m:e>
                            <m:r>
                              <a:rPr lang="en-US" sz="2000" b="1" i="1" smtClean="0">
                                <a:solidFill>
                                  <a:srgbClr val="292929"/>
                                </a:solidFill>
                                <a:latin typeface="Cambria Math" panose="02040503050406030204" pitchFamily="18" charset="0"/>
                                <a:sym typeface="Wingdings" panose="05000000000000000000" pitchFamily="2" charset="2"/>
                              </a:rPr>
                              <m:t>𝟐</m:t>
                            </m:r>
                            <m:r>
                              <a:rPr lang="en-US" sz="2000" b="1" i="1" smtClean="0">
                                <a:latin typeface="Cambria Math" panose="02040503050406030204" pitchFamily="18" charset="0"/>
                                <a:ea typeface="Cambria Math" panose="02040503050406030204" pitchFamily="18" charset="0"/>
                              </a:rPr>
                              <m:t>←</m:t>
                            </m:r>
                            <m:r>
                              <a:rPr lang="en-US" sz="2000" b="1" i="1" smtClean="0">
                                <a:latin typeface="Cambria Math" panose="02040503050406030204" pitchFamily="18" charset="0"/>
                                <a:ea typeface="Cambria Math" panose="02040503050406030204" pitchFamily="18" charset="0"/>
                              </a:rPr>
                              <m:t>𝑵𝒐</m:t>
                            </m:r>
                          </m:e>
                        </m:eqArr>
                      </m:e>
                    </m:d>
                    <m:r>
                      <a:rPr lang="en-US" sz="2000" b="1" i="1" smtClean="0">
                        <a:solidFill>
                          <a:srgbClr val="292929"/>
                        </a:solidFill>
                        <a:latin typeface="Cambria Math" panose="02040503050406030204" pitchFamily="18" charset="0"/>
                        <a:sym typeface="Wingdings" panose="05000000000000000000" pitchFamily="2" charset="2"/>
                      </a:rPr>
                      <m:t>=</m:t>
                    </m:r>
                    <m:r>
                      <a:rPr lang="en-US" sz="2000" b="1" i="1" smtClean="0">
                        <a:solidFill>
                          <a:srgbClr val="292929"/>
                        </a:solidFill>
                        <a:latin typeface="Cambria Math" panose="02040503050406030204" pitchFamily="18" charset="0"/>
                        <a:sym typeface="Wingdings" panose="05000000000000000000" pitchFamily="2" charset="2"/>
                      </a:rPr>
                      <m:t>𝟎</m:t>
                    </m:r>
                    <m:r>
                      <a:rPr lang="en-US" sz="2000" b="1" i="1" smtClean="0">
                        <a:solidFill>
                          <a:srgbClr val="292929"/>
                        </a:solidFill>
                        <a:latin typeface="Cambria Math" panose="02040503050406030204" pitchFamily="18" charset="0"/>
                        <a:sym typeface="Wingdings" panose="05000000000000000000" pitchFamily="2" charset="2"/>
                      </a:rPr>
                      <m:t>.</m:t>
                    </m:r>
                    <m:r>
                      <a:rPr lang="en-US" sz="2000" b="1" i="1" smtClean="0">
                        <a:solidFill>
                          <a:srgbClr val="292929"/>
                        </a:solidFill>
                        <a:latin typeface="Cambria Math" panose="02040503050406030204" pitchFamily="18" charset="0"/>
                        <a:sym typeface="Wingdings" panose="05000000000000000000" pitchFamily="2" charset="2"/>
                      </a:rPr>
                      <m:t>𝟗𝟕𝟏</m:t>
                    </m:r>
                  </m:oMath>
                </a14:m>
                <a:endParaRPr lang="en-US" sz="2000" b="1" dirty="0"/>
              </a:p>
              <a:p>
                <a:pPr algn="l"/>
                <a:endParaRPr lang="en-US" sz="2400" b="1" dirty="0"/>
              </a:p>
            </p:txBody>
          </p:sp>
        </mc:Choice>
        <mc:Fallback xmlns="">
          <p:sp>
            <p:nvSpPr>
              <p:cNvPr id="3" name="Content Placeholder 2">
                <a:extLst>
                  <a:ext uri="{FF2B5EF4-FFF2-40B4-BE49-F238E27FC236}">
                    <a16:creationId xmlns="" xmlns:a16="http://schemas.microsoft.com/office/drawing/2014/main" xmlns:a14="http://schemas.microsoft.com/office/drawing/2010/main" id="{5CDC0228-D9C6-A898-4993-F747608F2DDC}"/>
                  </a:ext>
                </a:extLst>
              </p:cNvPr>
              <p:cNvSpPr>
                <a:spLocks noGrp="1" noRot="1" noChangeAspect="1" noMove="1" noResize="1" noEditPoints="1" noAdjustHandles="1" noChangeArrowheads="1" noChangeShapeType="1" noTextEdit="1"/>
              </p:cNvSpPr>
              <p:nvPr>
                <p:ph idx="1"/>
              </p:nvPr>
            </p:nvSpPr>
            <p:spPr>
              <a:xfrm>
                <a:off x="457200" y="1600201"/>
                <a:ext cx="10972800" cy="4525963"/>
              </a:xfrm>
              <a:blipFill rotWithShape="0">
                <a:blip r:embed="rId2"/>
                <a:stretch>
                  <a:fillRect l="-722" t="-943"/>
                </a:stretch>
              </a:blipFill>
            </p:spPr>
            <p:txBody>
              <a:bodyPr/>
              <a:lstStyle/>
              <a:p>
                <a:r>
                  <a:rPr lang="en-US">
                    <a:noFill/>
                  </a:rPr>
                  <a:t> </a:t>
                </a:r>
              </a:p>
            </p:txBody>
          </p:sp>
        </mc:Fallback>
      </mc:AlternateContent>
      <p:sp>
        <p:nvSpPr>
          <p:cNvPr id="4" name="Date Placeholder 3">
            <a:extLst>
              <a:ext uri="{FF2B5EF4-FFF2-40B4-BE49-F238E27FC236}">
                <a16:creationId xmlns="" xmlns:a16="http://schemas.microsoft.com/office/drawing/2014/main" id="{2ED51F95-200D-4F8E-D097-C56A6931146B}"/>
              </a:ext>
            </a:extLst>
          </p:cNvPr>
          <p:cNvSpPr>
            <a:spLocks noGrp="1"/>
          </p:cNvSpPr>
          <p:nvPr>
            <p:ph type="dt" sz="half" idx="10"/>
          </p:nvPr>
        </p:nvSpPr>
        <p:spPr/>
        <p:txBody>
          <a:bodyPr/>
          <a:lstStyle/>
          <a:p>
            <a:fld id="{EDE3AE94-FBBE-4283-837A-3E80D8E8DEC3}" type="datetime1">
              <a:rPr lang="en-US" smtClean="0"/>
              <a:t>3/24/2024</a:t>
            </a:fld>
            <a:endParaRPr lang="en-US"/>
          </a:p>
        </p:txBody>
      </p:sp>
      <p:sp>
        <p:nvSpPr>
          <p:cNvPr id="5" name="Footer Placeholder 4">
            <a:extLst>
              <a:ext uri="{FF2B5EF4-FFF2-40B4-BE49-F238E27FC236}">
                <a16:creationId xmlns="" xmlns:a16="http://schemas.microsoft.com/office/drawing/2014/main" id="{67A8DDC2-4B75-B5EC-807C-E539AA0841C4}"/>
              </a:ext>
            </a:extLst>
          </p:cNvPr>
          <p:cNvSpPr>
            <a:spLocks noGrp="1"/>
          </p:cNvSpPr>
          <p:nvPr>
            <p:ph type="ftr" sz="quarter" idx="11"/>
          </p:nvPr>
        </p:nvSpPr>
        <p:spPr/>
        <p:txBody>
          <a:bodyPr/>
          <a:lstStyle/>
          <a:p>
            <a:r>
              <a:rPr lang="en-US"/>
              <a:t>DT</a:t>
            </a:r>
          </a:p>
        </p:txBody>
      </p:sp>
      <p:sp>
        <p:nvSpPr>
          <p:cNvPr id="6" name="Slide Number Placeholder 5">
            <a:extLst>
              <a:ext uri="{FF2B5EF4-FFF2-40B4-BE49-F238E27FC236}">
                <a16:creationId xmlns="" xmlns:a16="http://schemas.microsoft.com/office/drawing/2014/main" id="{98E83C55-085A-53E9-CE90-3A6FDAD1D264}"/>
              </a:ext>
            </a:extLst>
          </p:cNvPr>
          <p:cNvSpPr>
            <a:spLocks noGrp="1"/>
          </p:cNvSpPr>
          <p:nvPr>
            <p:ph type="sldNum" sz="quarter" idx="12"/>
          </p:nvPr>
        </p:nvSpPr>
        <p:spPr/>
        <p:txBody>
          <a:bodyPr/>
          <a:lstStyle/>
          <a:p>
            <a:fld id="{07CE569E-9B7C-4CB9-AB80-C0841F922CFF}" type="slidenum">
              <a:rPr lang="en-US" smtClean="0"/>
              <a:pPr/>
              <a:t>19</a:t>
            </a:fld>
            <a:endParaRPr lang="en-US" b="1"/>
          </a:p>
        </p:txBody>
      </p:sp>
      <p:pic>
        <p:nvPicPr>
          <p:cNvPr id="7" name="Picture 2">
            <a:extLst>
              <a:ext uri="{FF2B5EF4-FFF2-40B4-BE49-F238E27FC236}">
                <a16:creationId xmlns="" xmlns:a16="http://schemas.microsoft.com/office/drawing/2014/main" id="{429E0F3F-02FF-0AEF-27A0-D9CBBB0D59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35944" y="2862967"/>
            <a:ext cx="6302241" cy="3461633"/>
          </a:xfrm>
          <a:prstGeom prst="rect">
            <a:avLst/>
          </a:prstGeom>
          <a:noFill/>
          <a:ln w="12700">
            <a:solidFill>
              <a:schemeClr val="accent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02567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25000"/>
                    </a14:imgEffect>
                    <a14:imgEffect>
                      <a14:brightnessContrast contrast="-40000"/>
                    </a14:imgEffect>
                  </a14:imgLayer>
                </a14:imgProps>
              </a:ext>
            </a:extLst>
          </a:blip>
          <a:srcRect/>
          <a:stretch>
            <a:fillRect/>
          </a:stretch>
        </p:blipFill>
        <p:spPr bwMode="auto">
          <a:xfrm>
            <a:off x="3581400" y="3124200"/>
            <a:ext cx="5238524" cy="3151632"/>
          </a:xfrm>
          <a:prstGeom prst="rect">
            <a:avLst/>
          </a:prstGeom>
          <a:noFill/>
          <a:ln w="9525">
            <a:noFill/>
            <a:miter lim="800000"/>
            <a:headEnd/>
            <a:tailEnd/>
          </a:ln>
          <a:effectLst/>
        </p:spPr>
      </p:pic>
      <p:sp>
        <p:nvSpPr>
          <p:cNvPr id="2" name="Title 1"/>
          <p:cNvSpPr>
            <a:spLocks noGrp="1"/>
          </p:cNvSpPr>
          <p:nvPr>
            <p:ph type="title"/>
          </p:nvPr>
        </p:nvSpPr>
        <p:spPr>
          <a:xfrm>
            <a:off x="609600" y="381000"/>
            <a:ext cx="10972800" cy="1143000"/>
          </a:xfrm>
        </p:spPr>
        <p:txBody>
          <a:bodyPr/>
          <a:lstStyle/>
          <a:p>
            <a:r>
              <a:rPr lang="en-US" dirty="0"/>
              <a:t>Decision Trees </a:t>
            </a:r>
          </a:p>
        </p:txBody>
      </p:sp>
      <p:sp>
        <p:nvSpPr>
          <p:cNvPr id="3" name="Content Placeholder 2"/>
          <p:cNvSpPr>
            <a:spLocks noGrp="1"/>
          </p:cNvSpPr>
          <p:nvPr>
            <p:ph idx="1"/>
          </p:nvPr>
        </p:nvSpPr>
        <p:spPr>
          <a:xfrm>
            <a:off x="609600" y="1295400"/>
            <a:ext cx="10972800" cy="3505200"/>
          </a:xfrm>
        </p:spPr>
        <p:txBody>
          <a:bodyPr>
            <a:normAutofit/>
          </a:bodyPr>
          <a:lstStyle/>
          <a:p>
            <a:r>
              <a:rPr lang="en-US" altLang="en-US" sz="2400" dirty="0"/>
              <a:t>A </a:t>
            </a:r>
            <a:r>
              <a:rPr lang="en-US" altLang="en-US" sz="2400" i="1" dirty="0"/>
              <a:t>decision tree</a:t>
            </a:r>
            <a:r>
              <a:rPr lang="en-US" altLang="en-US" sz="2400" dirty="0"/>
              <a:t> is an approach to predictive analysis that can help you make decisions. </a:t>
            </a:r>
          </a:p>
          <a:p>
            <a:r>
              <a:rPr lang="en-US" sz="2400" dirty="0"/>
              <a:t>A decision tree consists of nodes and leaves, with each leaf denoting a class.</a:t>
            </a:r>
          </a:p>
          <a:p>
            <a:r>
              <a:rPr lang="en-US" sz="2400" dirty="0"/>
              <a:t>Classes (tall or short) are the outputs of the tree.</a:t>
            </a:r>
          </a:p>
          <a:p>
            <a:r>
              <a:rPr lang="en-US" sz="2400" dirty="0"/>
              <a:t>Attributes (gender and height) are a set of features that describe the data.</a:t>
            </a:r>
          </a:p>
          <a:p>
            <a:endParaRPr lang="en-US" sz="2400" dirty="0"/>
          </a:p>
        </p:txBody>
      </p:sp>
    </p:spTree>
    <p:extLst>
      <p:ext uri="{BB962C8B-B14F-4D97-AF65-F5344CB8AC3E}">
        <p14:creationId xmlns:p14="http://schemas.microsoft.com/office/powerpoint/2010/main" val="21459957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8837CA0-4C7B-02A7-AA7B-89E017769C6A}"/>
              </a:ext>
            </a:extLst>
          </p:cNvPr>
          <p:cNvSpPr>
            <a:spLocks noGrp="1"/>
          </p:cNvSpPr>
          <p:nvPr>
            <p:ph type="title"/>
          </p:nvPr>
        </p:nvSpPr>
        <p:spPr/>
        <p:txBody>
          <a:bodyPr>
            <a:normAutofit fontScale="90000"/>
          </a:bodyPr>
          <a:lstStyle/>
          <a:p>
            <a:r>
              <a:rPr lang="en-US" b="1" i="1" dirty="0">
                <a:solidFill>
                  <a:srgbClr val="292929"/>
                </a:solidFill>
                <a:effectLst/>
                <a:latin typeface="charter"/>
              </a:rPr>
              <a:t>Step 2: Calculate average weighted entropy for each attribute (</a:t>
            </a:r>
            <a:r>
              <a:rPr lang="en-US" b="1" i="1" dirty="0" err="1">
                <a:solidFill>
                  <a:srgbClr val="292929"/>
                </a:solidFill>
                <a:effectLst/>
                <a:latin typeface="charter"/>
              </a:rPr>
              <a:t>Cont</a:t>
            </a:r>
            <a:r>
              <a:rPr lang="en-US" b="1" i="1" dirty="0">
                <a:solidFill>
                  <a:srgbClr val="292929"/>
                </a:solidFill>
                <a:effectLst/>
                <a:latin typeface="charter"/>
              </a:rPr>
              <a:t>…)</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5CDC0228-D9C6-A898-4993-F747608F2DDC}"/>
                  </a:ext>
                </a:extLst>
              </p:cNvPr>
              <p:cNvSpPr>
                <a:spLocks noGrp="1"/>
              </p:cNvSpPr>
              <p:nvPr>
                <p:ph idx="1"/>
              </p:nvPr>
            </p:nvSpPr>
            <p:spPr>
              <a:xfrm>
                <a:off x="457200" y="1646237"/>
                <a:ext cx="10972800" cy="4525963"/>
              </a:xfrm>
            </p:spPr>
            <p:txBody>
              <a:bodyPr>
                <a:normAutofit/>
              </a:bodyPr>
              <a:lstStyle/>
              <a:p>
                <a:pPr algn="l"/>
                <a:r>
                  <a:rPr lang="en-US" sz="2400" i="1" u="sng" dirty="0">
                    <a:solidFill>
                      <a:srgbClr val="292929"/>
                    </a:solidFill>
                    <a:latin typeface="charter"/>
                  </a:rPr>
                  <a:t>For Temperature:  </a:t>
                </a:r>
                <a:r>
                  <a:rPr lang="en-US" sz="2400" i="1" u="sng" dirty="0">
                    <a:solidFill>
                      <a:srgbClr val="C00000"/>
                    </a:solidFill>
                    <a:latin typeface="charter"/>
                  </a:rPr>
                  <a:t>Values(Temperature)= Hot, Mild, Cool</a:t>
                </a:r>
              </a:p>
              <a:p>
                <a:pPr lvl="1" algn="l"/>
                <a:r>
                  <a:rPr lang="en-US" sz="2000" b="1" dirty="0">
                    <a:solidFill>
                      <a:srgbClr val="292929"/>
                    </a:solidFill>
                    <a:latin typeface="charter"/>
                  </a:rPr>
                  <a:t>Entropy (</a:t>
                </a:r>
                <a:r>
                  <a:rPr lang="en-US" sz="2000" b="1" dirty="0" err="1">
                    <a:solidFill>
                      <a:srgbClr val="292929"/>
                    </a:solidFill>
                    <a:latin typeface="charter"/>
                  </a:rPr>
                  <a:t>S</a:t>
                </a:r>
                <a:r>
                  <a:rPr lang="en-US" sz="2000" b="1" baseline="-25000" dirty="0" err="1">
                    <a:solidFill>
                      <a:srgbClr val="292929"/>
                    </a:solidFill>
                    <a:latin typeface="charter"/>
                  </a:rPr>
                  <a:t>Hot</a:t>
                </a:r>
                <a:r>
                  <a:rPr lang="en-US" sz="2000" b="1" dirty="0">
                    <a:solidFill>
                      <a:srgbClr val="292929"/>
                    </a:solidFill>
                    <a:latin typeface="charter"/>
                  </a:rPr>
                  <a:t>) </a:t>
                </a:r>
                <a:r>
                  <a:rPr lang="en-US" sz="2000" b="1" dirty="0">
                    <a:solidFill>
                      <a:srgbClr val="292929"/>
                    </a:solidFill>
                    <a:latin typeface="charter"/>
                    <a:sym typeface="Wingdings" panose="05000000000000000000" pitchFamily="2" charset="2"/>
                  </a:rPr>
                  <a:t> </a:t>
                </a:r>
                <a14:m>
                  <m:oMath xmlns:m="http://schemas.openxmlformats.org/officeDocument/2006/math">
                    <m:d>
                      <m:dPr>
                        <m:begChr m:val="{"/>
                        <m:endChr m:val="}"/>
                        <m:ctrlPr>
                          <a:rPr lang="en-US" sz="2000" b="1" i="1" smtClean="0">
                            <a:solidFill>
                              <a:srgbClr val="292929"/>
                            </a:solidFill>
                            <a:latin typeface="Cambria Math" panose="02040503050406030204" pitchFamily="18" charset="0"/>
                            <a:sym typeface="Wingdings" panose="05000000000000000000" pitchFamily="2" charset="2"/>
                          </a:rPr>
                        </m:ctrlPr>
                      </m:dPr>
                      <m:e>
                        <m:eqArr>
                          <m:eqArrPr>
                            <m:ctrlPr>
                              <a:rPr lang="en-US" sz="2000" b="1" i="1" smtClean="0">
                                <a:solidFill>
                                  <a:srgbClr val="292929"/>
                                </a:solidFill>
                                <a:latin typeface="Cambria Math" panose="02040503050406030204" pitchFamily="18" charset="0"/>
                                <a:sym typeface="Wingdings" panose="05000000000000000000" pitchFamily="2" charset="2"/>
                              </a:rPr>
                            </m:ctrlPr>
                          </m:eqArrPr>
                          <m:e>
                            <m:r>
                              <a:rPr lang="en-US" sz="2000" b="1" i="1" smtClean="0">
                                <a:solidFill>
                                  <a:srgbClr val="292929"/>
                                </a:solidFill>
                                <a:latin typeface="Cambria Math" panose="02040503050406030204" pitchFamily="18" charset="0"/>
                                <a:sym typeface="Wingdings" panose="05000000000000000000" pitchFamily="2" charset="2"/>
                              </a:rPr>
                              <m:t>𝟐</m:t>
                            </m:r>
                            <m:r>
                              <a:rPr lang="en-US" sz="2000" b="1" i="1" smtClean="0">
                                <a:solidFill>
                                  <a:srgbClr val="292929"/>
                                </a:solidFill>
                                <a:latin typeface="Cambria Math" panose="02040503050406030204" pitchFamily="18" charset="0"/>
                                <a:sym typeface="Wingdings" panose="05000000000000000000" pitchFamily="2" charset="2"/>
                              </a:rPr>
                              <m:t> ←</m:t>
                            </m:r>
                            <m:r>
                              <a:rPr lang="en-US" sz="2000" b="1" i="1" smtClean="0">
                                <a:solidFill>
                                  <a:srgbClr val="292929"/>
                                </a:solidFill>
                                <a:latin typeface="Cambria Math" panose="02040503050406030204" pitchFamily="18" charset="0"/>
                                <a:sym typeface="Wingdings" panose="05000000000000000000" pitchFamily="2" charset="2"/>
                              </a:rPr>
                              <m:t>𝒀𝒆𝒔</m:t>
                            </m:r>
                          </m:e>
                          <m:e>
                            <m:r>
                              <a:rPr lang="en-US" sz="2000" b="1" i="1" smtClean="0">
                                <a:solidFill>
                                  <a:srgbClr val="292929"/>
                                </a:solidFill>
                                <a:latin typeface="Cambria Math" panose="02040503050406030204" pitchFamily="18" charset="0"/>
                                <a:sym typeface="Wingdings" panose="05000000000000000000" pitchFamily="2" charset="2"/>
                              </a:rPr>
                              <m:t>𝟐</m:t>
                            </m:r>
                            <m:r>
                              <a:rPr lang="en-US" sz="2000" b="1" i="1" smtClean="0">
                                <a:latin typeface="Cambria Math" panose="02040503050406030204" pitchFamily="18" charset="0"/>
                                <a:ea typeface="Cambria Math" panose="02040503050406030204" pitchFamily="18" charset="0"/>
                              </a:rPr>
                              <m:t>←</m:t>
                            </m:r>
                            <m:r>
                              <a:rPr lang="en-US" sz="2000" b="1" i="1" smtClean="0">
                                <a:latin typeface="Cambria Math" panose="02040503050406030204" pitchFamily="18" charset="0"/>
                                <a:ea typeface="Cambria Math" panose="02040503050406030204" pitchFamily="18" charset="0"/>
                              </a:rPr>
                              <m:t>𝑵𝒐</m:t>
                            </m:r>
                          </m:e>
                        </m:eqArr>
                      </m:e>
                    </m:d>
                    <m:r>
                      <a:rPr lang="en-US" sz="2000" b="1" i="1" smtClean="0">
                        <a:solidFill>
                          <a:srgbClr val="292929"/>
                        </a:solidFill>
                        <a:latin typeface="Cambria Math" panose="02040503050406030204" pitchFamily="18" charset="0"/>
                        <a:sym typeface="Wingdings" panose="05000000000000000000" pitchFamily="2" charset="2"/>
                      </a:rPr>
                      <m:t>=</m:t>
                    </m:r>
                    <m:r>
                      <a:rPr lang="en-US" sz="2000" b="1" i="1">
                        <a:solidFill>
                          <a:srgbClr val="292929"/>
                        </a:solidFill>
                        <a:latin typeface="Cambria Math" panose="02040503050406030204" pitchFamily="18" charset="0"/>
                      </a:rPr>
                      <m:t>−</m:t>
                    </m:r>
                    <m:f>
                      <m:fPr>
                        <m:ctrlPr>
                          <a:rPr lang="en-US" sz="2000" b="1" i="1">
                            <a:solidFill>
                              <a:srgbClr val="292929"/>
                            </a:solidFill>
                            <a:latin typeface="Cambria Math" panose="02040503050406030204" pitchFamily="18" charset="0"/>
                          </a:rPr>
                        </m:ctrlPr>
                      </m:fPr>
                      <m:num>
                        <m:r>
                          <a:rPr lang="en-US" sz="2000" b="1" i="1" smtClean="0">
                            <a:solidFill>
                              <a:srgbClr val="292929"/>
                            </a:solidFill>
                            <a:latin typeface="Cambria Math" panose="02040503050406030204" pitchFamily="18" charset="0"/>
                          </a:rPr>
                          <m:t>𝟐</m:t>
                        </m:r>
                      </m:num>
                      <m:den>
                        <m:r>
                          <a:rPr lang="en-US" sz="2000" b="1" i="1" smtClean="0">
                            <a:solidFill>
                              <a:srgbClr val="292929"/>
                            </a:solidFill>
                            <a:latin typeface="Cambria Math" panose="02040503050406030204" pitchFamily="18" charset="0"/>
                          </a:rPr>
                          <m:t>𝟓</m:t>
                        </m:r>
                      </m:den>
                    </m:f>
                    <m:sSub>
                      <m:sSubPr>
                        <m:ctrlPr>
                          <a:rPr lang="en-US" sz="2000" b="1" i="1">
                            <a:solidFill>
                              <a:srgbClr val="292929"/>
                            </a:solidFill>
                            <a:latin typeface="Cambria Math" panose="02040503050406030204" pitchFamily="18" charset="0"/>
                          </a:rPr>
                        </m:ctrlPr>
                      </m:sSubPr>
                      <m:e>
                        <m:r>
                          <a:rPr lang="en-US" sz="2000" b="1" i="1">
                            <a:solidFill>
                              <a:srgbClr val="292929"/>
                            </a:solidFill>
                            <a:latin typeface="Cambria Math" panose="02040503050406030204" pitchFamily="18" charset="0"/>
                          </a:rPr>
                          <m:t>𝒍𝒐𝒈</m:t>
                        </m:r>
                      </m:e>
                      <m:sub>
                        <m:r>
                          <a:rPr lang="en-US" sz="2000" b="1" i="1">
                            <a:solidFill>
                              <a:srgbClr val="292929"/>
                            </a:solidFill>
                            <a:latin typeface="Cambria Math" panose="02040503050406030204" pitchFamily="18" charset="0"/>
                          </a:rPr>
                          <m:t>𝟐</m:t>
                        </m:r>
                      </m:sub>
                    </m:sSub>
                    <m:d>
                      <m:dPr>
                        <m:ctrlPr>
                          <a:rPr lang="en-US" sz="2000" b="1" i="1">
                            <a:solidFill>
                              <a:srgbClr val="292929"/>
                            </a:solidFill>
                            <a:latin typeface="Cambria Math" panose="02040503050406030204" pitchFamily="18" charset="0"/>
                          </a:rPr>
                        </m:ctrlPr>
                      </m:dPr>
                      <m:e>
                        <m:f>
                          <m:fPr>
                            <m:ctrlPr>
                              <a:rPr lang="en-US" sz="2000" b="1" i="1">
                                <a:solidFill>
                                  <a:srgbClr val="292929"/>
                                </a:solidFill>
                                <a:latin typeface="Cambria Math" panose="02040503050406030204" pitchFamily="18" charset="0"/>
                              </a:rPr>
                            </m:ctrlPr>
                          </m:fPr>
                          <m:num>
                            <m:r>
                              <a:rPr lang="en-US" sz="2000" b="1" i="1" smtClean="0">
                                <a:solidFill>
                                  <a:srgbClr val="292929"/>
                                </a:solidFill>
                                <a:latin typeface="Cambria Math" panose="02040503050406030204" pitchFamily="18" charset="0"/>
                              </a:rPr>
                              <m:t>𝟐</m:t>
                            </m:r>
                          </m:num>
                          <m:den>
                            <m:r>
                              <a:rPr lang="en-US" sz="2000" b="1" i="1" smtClean="0">
                                <a:solidFill>
                                  <a:srgbClr val="292929"/>
                                </a:solidFill>
                                <a:latin typeface="Cambria Math" panose="02040503050406030204" pitchFamily="18" charset="0"/>
                              </a:rPr>
                              <m:t>𝟓</m:t>
                            </m:r>
                          </m:den>
                        </m:f>
                      </m:e>
                    </m:d>
                    <m:r>
                      <a:rPr lang="en-US" sz="2000" b="1" i="1">
                        <a:solidFill>
                          <a:srgbClr val="292929"/>
                        </a:solidFill>
                        <a:latin typeface="Cambria Math" panose="02040503050406030204" pitchFamily="18" charset="0"/>
                      </a:rPr>
                      <m:t>−</m:t>
                    </m:r>
                    <m:f>
                      <m:fPr>
                        <m:ctrlPr>
                          <a:rPr lang="en-US" sz="2000" b="1" i="1">
                            <a:solidFill>
                              <a:srgbClr val="292929"/>
                            </a:solidFill>
                            <a:latin typeface="Cambria Math" panose="02040503050406030204" pitchFamily="18" charset="0"/>
                          </a:rPr>
                        </m:ctrlPr>
                      </m:fPr>
                      <m:num>
                        <m:r>
                          <a:rPr lang="en-US" sz="2000" b="1" i="1" smtClean="0">
                            <a:solidFill>
                              <a:srgbClr val="292929"/>
                            </a:solidFill>
                            <a:latin typeface="Cambria Math" panose="02040503050406030204" pitchFamily="18" charset="0"/>
                          </a:rPr>
                          <m:t>𝟐</m:t>
                        </m:r>
                      </m:num>
                      <m:den>
                        <m:r>
                          <a:rPr lang="en-US" sz="2000" b="1" i="1" smtClean="0">
                            <a:solidFill>
                              <a:srgbClr val="292929"/>
                            </a:solidFill>
                            <a:latin typeface="Cambria Math" panose="02040503050406030204" pitchFamily="18" charset="0"/>
                          </a:rPr>
                          <m:t>𝟓</m:t>
                        </m:r>
                      </m:den>
                    </m:f>
                    <m:sSub>
                      <m:sSubPr>
                        <m:ctrlPr>
                          <a:rPr lang="en-US" sz="2000" b="1" i="1">
                            <a:solidFill>
                              <a:srgbClr val="292929"/>
                            </a:solidFill>
                            <a:latin typeface="Cambria Math" panose="02040503050406030204" pitchFamily="18" charset="0"/>
                          </a:rPr>
                        </m:ctrlPr>
                      </m:sSubPr>
                      <m:e>
                        <m:r>
                          <a:rPr lang="en-US" sz="2000" b="1" i="1">
                            <a:solidFill>
                              <a:srgbClr val="292929"/>
                            </a:solidFill>
                            <a:latin typeface="Cambria Math" panose="02040503050406030204" pitchFamily="18" charset="0"/>
                          </a:rPr>
                          <m:t>𝒍𝒐𝒈</m:t>
                        </m:r>
                      </m:e>
                      <m:sub>
                        <m:r>
                          <a:rPr lang="en-US" sz="2000" b="1" i="1">
                            <a:solidFill>
                              <a:srgbClr val="292929"/>
                            </a:solidFill>
                            <a:latin typeface="Cambria Math" panose="02040503050406030204" pitchFamily="18" charset="0"/>
                          </a:rPr>
                          <m:t>𝟐</m:t>
                        </m:r>
                      </m:sub>
                    </m:sSub>
                    <m:d>
                      <m:dPr>
                        <m:ctrlPr>
                          <a:rPr lang="en-US" sz="2000" b="1" i="1">
                            <a:solidFill>
                              <a:srgbClr val="292929"/>
                            </a:solidFill>
                            <a:latin typeface="Cambria Math" panose="02040503050406030204" pitchFamily="18" charset="0"/>
                          </a:rPr>
                        </m:ctrlPr>
                      </m:dPr>
                      <m:e>
                        <m:f>
                          <m:fPr>
                            <m:ctrlPr>
                              <a:rPr lang="en-US" sz="2000" b="1" i="1">
                                <a:solidFill>
                                  <a:srgbClr val="292929"/>
                                </a:solidFill>
                                <a:latin typeface="Cambria Math" panose="02040503050406030204" pitchFamily="18" charset="0"/>
                              </a:rPr>
                            </m:ctrlPr>
                          </m:fPr>
                          <m:num>
                            <m:r>
                              <a:rPr lang="en-US" sz="2000" b="1" i="1" smtClean="0">
                                <a:solidFill>
                                  <a:srgbClr val="292929"/>
                                </a:solidFill>
                                <a:latin typeface="Cambria Math" panose="02040503050406030204" pitchFamily="18" charset="0"/>
                              </a:rPr>
                              <m:t>𝟐</m:t>
                            </m:r>
                          </m:num>
                          <m:den>
                            <m:r>
                              <a:rPr lang="en-US" sz="2000" b="1" i="1" smtClean="0">
                                <a:solidFill>
                                  <a:srgbClr val="292929"/>
                                </a:solidFill>
                                <a:latin typeface="Cambria Math" panose="02040503050406030204" pitchFamily="18" charset="0"/>
                              </a:rPr>
                              <m:t>𝟓</m:t>
                            </m:r>
                          </m:den>
                        </m:f>
                      </m:e>
                    </m:d>
                    <m:r>
                      <a:rPr lang="en-US" sz="2000" b="1" i="1" smtClean="0">
                        <a:solidFill>
                          <a:srgbClr val="292929"/>
                        </a:solidFill>
                        <a:latin typeface="Cambria Math" panose="02040503050406030204" pitchFamily="18" charset="0"/>
                      </a:rPr>
                      <m:t>=</m:t>
                    </m:r>
                    <m:r>
                      <a:rPr lang="en-US" sz="2000" b="1" i="1" smtClean="0">
                        <a:solidFill>
                          <a:srgbClr val="292929"/>
                        </a:solidFill>
                        <a:latin typeface="Cambria Math" panose="02040503050406030204" pitchFamily="18" charset="0"/>
                      </a:rPr>
                      <m:t>𝟏</m:t>
                    </m:r>
                  </m:oMath>
                </a14:m>
                <a:endParaRPr lang="en-US" sz="2000" b="1" dirty="0">
                  <a:solidFill>
                    <a:srgbClr val="292929"/>
                  </a:solidFill>
                  <a:latin typeface="charter"/>
                </a:endParaRPr>
              </a:p>
              <a:p>
                <a:pPr lvl="1" algn="l"/>
                <a:r>
                  <a:rPr lang="en-US" sz="2000" b="1" dirty="0">
                    <a:solidFill>
                      <a:srgbClr val="292929"/>
                    </a:solidFill>
                    <a:latin typeface="charter"/>
                  </a:rPr>
                  <a:t>Entropy (</a:t>
                </a:r>
                <a:r>
                  <a:rPr lang="en-US" sz="2000" b="1" dirty="0" err="1">
                    <a:solidFill>
                      <a:srgbClr val="292929"/>
                    </a:solidFill>
                    <a:latin typeface="charter"/>
                  </a:rPr>
                  <a:t>S</a:t>
                </a:r>
                <a:r>
                  <a:rPr lang="en-US" sz="2000" b="1" baseline="-25000" dirty="0" err="1">
                    <a:solidFill>
                      <a:srgbClr val="292929"/>
                    </a:solidFill>
                    <a:latin typeface="charter"/>
                  </a:rPr>
                  <a:t>Mild</a:t>
                </a:r>
                <a:r>
                  <a:rPr lang="en-US" sz="2000" b="1" dirty="0">
                    <a:solidFill>
                      <a:srgbClr val="292929"/>
                    </a:solidFill>
                    <a:latin typeface="charter"/>
                  </a:rPr>
                  <a:t>) </a:t>
                </a:r>
                <a:r>
                  <a:rPr lang="en-US" sz="2000" b="1" dirty="0">
                    <a:solidFill>
                      <a:srgbClr val="292929"/>
                    </a:solidFill>
                    <a:latin typeface="charter"/>
                    <a:sym typeface="Wingdings" panose="05000000000000000000" pitchFamily="2" charset="2"/>
                  </a:rPr>
                  <a:t> </a:t>
                </a:r>
                <a14:m>
                  <m:oMath xmlns:m="http://schemas.openxmlformats.org/officeDocument/2006/math">
                    <m:d>
                      <m:dPr>
                        <m:begChr m:val="{"/>
                        <m:endChr m:val="}"/>
                        <m:ctrlPr>
                          <a:rPr lang="en-US" sz="2000" b="1" i="1" smtClean="0">
                            <a:solidFill>
                              <a:srgbClr val="292929"/>
                            </a:solidFill>
                            <a:latin typeface="Cambria Math" panose="02040503050406030204" pitchFamily="18" charset="0"/>
                            <a:sym typeface="Wingdings" panose="05000000000000000000" pitchFamily="2" charset="2"/>
                          </a:rPr>
                        </m:ctrlPr>
                      </m:dPr>
                      <m:e>
                        <m:eqArr>
                          <m:eqArrPr>
                            <m:ctrlPr>
                              <a:rPr lang="en-US" sz="2000" b="1" i="1" smtClean="0">
                                <a:solidFill>
                                  <a:srgbClr val="292929"/>
                                </a:solidFill>
                                <a:latin typeface="Cambria Math" panose="02040503050406030204" pitchFamily="18" charset="0"/>
                                <a:sym typeface="Wingdings" panose="05000000000000000000" pitchFamily="2" charset="2"/>
                              </a:rPr>
                            </m:ctrlPr>
                          </m:eqArrPr>
                          <m:e>
                            <m:r>
                              <a:rPr lang="en-US" sz="2000" b="1" i="1" smtClean="0">
                                <a:solidFill>
                                  <a:srgbClr val="292929"/>
                                </a:solidFill>
                                <a:latin typeface="Cambria Math" panose="02040503050406030204" pitchFamily="18" charset="0"/>
                                <a:sym typeface="Wingdings" panose="05000000000000000000" pitchFamily="2" charset="2"/>
                              </a:rPr>
                              <m:t>𝟒</m:t>
                            </m:r>
                            <m:r>
                              <a:rPr lang="en-US" sz="2000" b="1" i="1" smtClean="0">
                                <a:solidFill>
                                  <a:srgbClr val="292929"/>
                                </a:solidFill>
                                <a:latin typeface="Cambria Math" panose="02040503050406030204" pitchFamily="18" charset="0"/>
                                <a:sym typeface="Wingdings" panose="05000000000000000000" pitchFamily="2" charset="2"/>
                              </a:rPr>
                              <m:t> ←</m:t>
                            </m:r>
                            <m:r>
                              <a:rPr lang="en-US" sz="2000" b="1" i="1" smtClean="0">
                                <a:solidFill>
                                  <a:srgbClr val="292929"/>
                                </a:solidFill>
                                <a:latin typeface="Cambria Math" panose="02040503050406030204" pitchFamily="18" charset="0"/>
                                <a:sym typeface="Wingdings" panose="05000000000000000000" pitchFamily="2" charset="2"/>
                              </a:rPr>
                              <m:t>𝒀𝒆𝒔</m:t>
                            </m:r>
                          </m:e>
                          <m:e>
                            <m:r>
                              <a:rPr lang="en-US" sz="2000" b="1" i="1" smtClean="0">
                                <a:solidFill>
                                  <a:srgbClr val="292929"/>
                                </a:solidFill>
                                <a:latin typeface="Cambria Math" panose="02040503050406030204" pitchFamily="18" charset="0"/>
                                <a:sym typeface="Wingdings" panose="05000000000000000000" pitchFamily="2" charset="2"/>
                              </a:rPr>
                              <m:t>𝟐</m:t>
                            </m:r>
                            <m:r>
                              <a:rPr lang="en-US" sz="2000" b="1" i="1" smtClean="0">
                                <a:latin typeface="Cambria Math" panose="02040503050406030204" pitchFamily="18" charset="0"/>
                                <a:ea typeface="Cambria Math" panose="02040503050406030204" pitchFamily="18" charset="0"/>
                              </a:rPr>
                              <m:t>←</m:t>
                            </m:r>
                            <m:r>
                              <a:rPr lang="en-US" sz="2000" b="1" i="1" smtClean="0">
                                <a:latin typeface="Cambria Math" panose="02040503050406030204" pitchFamily="18" charset="0"/>
                                <a:ea typeface="Cambria Math" panose="02040503050406030204" pitchFamily="18" charset="0"/>
                              </a:rPr>
                              <m:t>𝑵𝒐</m:t>
                            </m:r>
                          </m:e>
                        </m:eqArr>
                      </m:e>
                    </m:d>
                    <m:r>
                      <a:rPr lang="en-US" sz="2000" b="1" i="1" smtClean="0">
                        <a:solidFill>
                          <a:srgbClr val="292929"/>
                        </a:solidFill>
                        <a:latin typeface="Cambria Math" panose="02040503050406030204" pitchFamily="18" charset="0"/>
                        <a:sym typeface="Wingdings" panose="05000000000000000000" pitchFamily="2" charset="2"/>
                      </a:rPr>
                      <m:t>=</m:t>
                    </m:r>
                    <m:r>
                      <a:rPr lang="en-US" sz="2000" b="1" i="1" smtClean="0">
                        <a:solidFill>
                          <a:srgbClr val="292929"/>
                        </a:solidFill>
                        <a:latin typeface="Cambria Math" panose="02040503050406030204" pitchFamily="18" charset="0"/>
                        <a:sym typeface="Wingdings" panose="05000000000000000000" pitchFamily="2" charset="2"/>
                      </a:rPr>
                      <m:t>𝟎</m:t>
                    </m:r>
                    <m:r>
                      <a:rPr lang="en-US" sz="2000" b="1" i="1" smtClean="0">
                        <a:solidFill>
                          <a:srgbClr val="292929"/>
                        </a:solidFill>
                        <a:latin typeface="Cambria Math" panose="02040503050406030204" pitchFamily="18" charset="0"/>
                        <a:sym typeface="Wingdings" panose="05000000000000000000" pitchFamily="2" charset="2"/>
                      </a:rPr>
                      <m:t>.</m:t>
                    </m:r>
                    <m:r>
                      <a:rPr lang="en-US" sz="2000" b="1" i="1" smtClean="0">
                        <a:solidFill>
                          <a:srgbClr val="292929"/>
                        </a:solidFill>
                        <a:latin typeface="Cambria Math" panose="02040503050406030204" pitchFamily="18" charset="0"/>
                        <a:sym typeface="Wingdings" panose="05000000000000000000" pitchFamily="2" charset="2"/>
                      </a:rPr>
                      <m:t>𝟗𝟏𝟖𝟑</m:t>
                    </m:r>
                  </m:oMath>
                </a14:m>
                <a:endParaRPr lang="pt-BR" sz="2000" b="1" i="0" dirty="0">
                  <a:solidFill>
                    <a:srgbClr val="292929"/>
                  </a:solidFill>
                  <a:effectLst/>
                  <a:latin typeface="charter"/>
                </a:endParaRPr>
              </a:p>
              <a:p>
                <a:pPr lvl="1" algn="l"/>
                <a:r>
                  <a:rPr lang="en-US" sz="2000" b="1" dirty="0">
                    <a:solidFill>
                      <a:srgbClr val="292929"/>
                    </a:solidFill>
                    <a:latin typeface="charter"/>
                  </a:rPr>
                  <a:t>Entropy (</a:t>
                </a:r>
                <a:r>
                  <a:rPr lang="en-US" sz="2000" b="1" dirty="0" err="1">
                    <a:solidFill>
                      <a:srgbClr val="292929"/>
                    </a:solidFill>
                    <a:latin typeface="charter"/>
                  </a:rPr>
                  <a:t>S</a:t>
                </a:r>
                <a:r>
                  <a:rPr lang="en-US" sz="2000" b="1" baseline="-25000" dirty="0" err="1">
                    <a:solidFill>
                      <a:srgbClr val="292929"/>
                    </a:solidFill>
                    <a:latin typeface="charter"/>
                  </a:rPr>
                  <a:t>Cool</a:t>
                </a:r>
                <a:r>
                  <a:rPr lang="en-US" sz="2000" b="1" dirty="0">
                    <a:solidFill>
                      <a:srgbClr val="292929"/>
                    </a:solidFill>
                    <a:latin typeface="charter"/>
                  </a:rPr>
                  <a:t>) </a:t>
                </a:r>
                <a:r>
                  <a:rPr lang="en-US" sz="2000" b="1" dirty="0">
                    <a:solidFill>
                      <a:srgbClr val="292929"/>
                    </a:solidFill>
                    <a:latin typeface="charter"/>
                    <a:sym typeface="Wingdings" panose="05000000000000000000" pitchFamily="2" charset="2"/>
                  </a:rPr>
                  <a:t> </a:t>
                </a:r>
                <a14:m>
                  <m:oMath xmlns:m="http://schemas.openxmlformats.org/officeDocument/2006/math">
                    <m:d>
                      <m:dPr>
                        <m:begChr m:val="{"/>
                        <m:endChr m:val="}"/>
                        <m:ctrlPr>
                          <a:rPr lang="en-US" sz="2000" b="1" i="1" smtClean="0">
                            <a:solidFill>
                              <a:srgbClr val="292929"/>
                            </a:solidFill>
                            <a:latin typeface="Cambria Math" panose="02040503050406030204" pitchFamily="18" charset="0"/>
                            <a:sym typeface="Wingdings" panose="05000000000000000000" pitchFamily="2" charset="2"/>
                          </a:rPr>
                        </m:ctrlPr>
                      </m:dPr>
                      <m:e>
                        <m:eqArr>
                          <m:eqArrPr>
                            <m:ctrlPr>
                              <a:rPr lang="en-US" sz="2000" b="1" i="1" smtClean="0">
                                <a:solidFill>
                                  <a:srgbClr val="292929"/>
                                </a:solidFill>
                                <a:latin typeface="Cambria Math" panose="02040503050406030204" pitchFamily="18" charset="0"/>
                                <a:sym typeface="Wingdings" panose="05000000000000000000" pitchFamily="2" charset="2"/>
                              </a:rPr>
                            </m:ctrlPr>
                          </m:eqArrPr>
                          <m:e>
                            <m:r>
                              <a:rPr lang="en-US" sz="2000" b="1" i="1" smtClean="0">
                                <a:solidFill>
                                  <a:srgbClr val="292929"/>
                                </a:solidFill>
                                <a:latin typeface="Cambria Math" panose="02040503050406030204" pitchFamily="18" charset="0"/>
                                <a:sym typeface="Wingdings" panose="05000000000000000000" pitchFamily="2" charset="2"/>
                              </a:rPr>
                              <m:t>𝟑</m:t>
                            </m:r>
                            <m:r>
                              <a:rPr lang="en-US" sz="2000" b="1" i="1" smtClean="0">
                                <a:solidFill>
                                  <a:srgbClr val="292929"/>
                                </a:solidFill>
                                <a:latin typeface="Cambria Math" panose="02040503050406030204" pitchFamily="18" charset="0"/>
                                <a:sym typeface="Wingdings" panose="05000000000000000000" pitchFamily="2" charset="2"/>
                              </a:rPr>
                              <m:t> ←</m:t>
                            </m:r>
                            <m:r>
                              <a:rPr lang="en-US" sz="2000" b="1" i="1" smtClean="0">
                                <a:solidFill>
                                  <a:srgbClr val="292929"/>
                                </a:solidFill>
                                <a:latin typeface="Cambria Math" panose="02040503050406030204" pitchFamily="18" charset="0"/>
                                <a:sym typeface="Wingdings" panose="05000000000000000000" pitchFamily="2" charset="2"/>
                              </a:rPr>
                              <m:t>𝒀𝒆𝒔</m:t>
                            </m:r>
                          </m:e>
                          <m:e>
                            <m:r>
                              <a:rPr lang="en-US" sz="2000" b="1" i="1" smtClean="0">
                                <a:solidFill>
                                  <a:srgbClr val="292929"/>
                                </a:solidFill>
                                <a:latin typeface="Cambria Math" panose="02040503050406030204" pitchFamily="18" charset="0"/>
                                <a:sym typeface="Wingdings" panose="05000000000000000000" pitchFamily="2" charset="2"/>
                              </a:rPr>
                              <m:t>𝟏</m:t>
                            </m:r>
                            <m:r>
                              <a:rPr lang="en-US" sz="2000" b="1" i="1" smtClean="0">
                                <a:latin typeface="Cambria Math" panose="02040503050406030204" pitchFamily="18" charset="0"/>
                                <a:ea typeface="Cambria Math" panose="02040503050406030204" pitchFamily="18" charset="0"/>
                              </a:rPr>
                              <m:t>←</m:t>
                            </m:r>
                            <m:r>
                              <a:rPr lang="en-US" sz="2000" b="1" i="1" smtClean="0">
                                <a:latin typeface="Cambria Math" panose="02040503050406030204" pitchFamily="18" charset="0"/>
                                <a:ea typeface="Cambria Math" panose="02040503050406030204" pitchFamily="18" charset="0"/>
                              </a:rPr>
                              <m:t>𝑵𝒐</m:t>
                            </m:r>
                          </m:e>
                        </m:eqArr>
                      </m:e>
                    </m:d>
                    <m:r>
                      <a:rPr lang="en-US" sz="2000" b="1" i="1" smtClean="0">
                        <a:solidFill>
                          <a:srgbClr val="292929"/>
                        </a:solidFill>
                        <a:latin typeface="Cambria Math" panose="02040503050406030204" pitchFamily="18" charset="0"/>
                        <a:sym typeface="Wingdings" panose="05000000000000000000" pitchFamily="2" charset="2"/>
                      </a:rPr>
                      <m:t>=</m:t>
                    </m:r>
                    <m:r>
                      <a:rPr lang="en-US" sz="2000" b="1" i="1" smtClean="0">
                        <a:solidFill>
                          <a:srgbClr val="292929"/>
                        </a:solidFill>
                        <a:latin typeface="Cambria Math" panose="02040503050406030204" pitchFamily="18" charset="0"/>
                        <a:sym typeface="Wingdings" panose="05000000000000000000" pitchFamily="2" charset="2"/>
                      </a:rPr>
                      <m:t>𝟎</m:t>
                    </m:r>
                    <m:r>
                      <a:rPr lang="en-US" sz="2000" b="1" i="1" smtClean="0">
                        <a:solidFill>
                          <a:srgbClr val="292929"/>
                        </a:solidFill>
                        <a:latin typeface="Cambria Math" panose="02040503050406030204" pitchFamily="18" charset="0"/>
                        <a:sym typeface="Wingdings" panose="05000000000000000000" pitchFamily="2" charset="2"/>
                      </a:rPr>
                      <m:t>.</m:t>
                    </m:r>
                    <m:r>
                      <a:rPr lang="en-US" sz="2000" b="1" i="1" smtClean="0">
                        <a:solidFill>
                          <a:srgbClr val="292929"/>
                        </a:solidFill>
                        <a:latin typeface="Cambria Math" panose="02040503050406030204" pitchFamily="18" charset="0"/>
                        <a:sym typeface="Wingdings" panose="05000000000000000000" pitchFamily="2" charset="2"/>
                      </a:rPr>
                      <m:t>𝟖𝟏𝟏𝟑</m:t>
                    </m:r>
                  </m:oMath>
                </a14:m>
                <a:endParaRPr lang="en-US" sz="2000" b="1" dirty="0"/>
              </a:p>
              <a:p>
                <a:pPr algn="l"/>
                <a:endParaRPr lang="en-US" sz="2400" b="1" dirty="0"/>
              </a:p>
            </p:txBody>
          </p:sp>
        </mc:Choice>
        <mc:Fallback xmlns="">
          <p:sp>
            <p:nvSpPr>
              <p:cNvPr id="3" name="Content Placeholder 2">
                <a:extLst>
                  <a:ext uri="{FF2B5EF4-FFF2-40B4-BE49-F238E27FC236}">
                    <a16:creationId xmlns="" xmlns:a16="http://schemas.microsoft.com/office/drawing/2014/main" xmlns:a14="http://schemas.microsoft.com/office/drawing/2010/main" id="{5CDC0228-D9C6-A898-4993-F747608F2DDC}"/>
                  </a:ext>
                </a:extLst>
              </p:cNvPr>
              <p:cNvSpPr>
                <a:spLocks noGrp="1" noRot="1" noChangeAspect="1" noMove="1" noResize="1" noEditPoints="1" noAdjustHandles="1" noChangeArrowheads="1" noChangeShapeType="1" noTextEdit="1"/>
              </p:cNvSpPr>
              <p:nvPr>
                <p:ph idx="1"/>
              </p:nvPr>
            </p:nvSpPr>
            <p:spPr>
              <a:xfrm>
                <a:off x="457200" y="1646237"/>
                <a:ext cx="10972800" cy="4525963"/>
              </a:xfrm>
              <a:blipFill rotWithShape="0">
                <a:blip r:embed="rId2"/>
                <a:stretch>
                  <a:fillRect l="-722" t="-942"/>
                </a:stretch>
              </a:blipFill>
            </p:spPr>
            <p:txBody>
              <a:bodyPr/>
              <a:lstStyle/>
              <a:p>
                <a:r>
                  <a:rPr lang="en-US">
                    <a:noFill/>
                  </a:rPr>
                  <a:t> </a:t>
                </a:r>
              </a:p>
            </p:txBody>
          </p:sp>
        </mc:Fallback>
      </mc:AlternateContent>
      <p:sp>
        <p:nvSpPr>
          <p:cNvPr id="4" name="Date Placeholder 3">
            <a:extLst>
              <a:ext uri="{FF2B5EF4-FFF2-40B4-BE49-F238E27FC236}">
                <a16:creationId xmlns="" xmlns:a16="http://schemas.microsoft.com/office/drawing/2014/main" id="{2ED51F95-200D-4F8E-D097-C56A6931146B}"/>
              </a:ext>
            </a:extLst>
          </p:cNvPr>
          <p:cNvSpPr>
            <a:spLocks noGrp="1"/>
          </p:cNvSpPr>
          <p:nvPr>
            <p:ph type="dt" sz="half" idx="10"/>
          </p:nvPr>
        </p:nvSpPr>
        <p:spPr/>
        <p:txBody>
          <a:bodyPr/>
          <a:lstStyle/>
          <a:p>
            <a:fld id="{EDE3AE94-FBBE-4283-837A-3E80D8E8DEC3}" type="datetime1">
              <a:rPr lang="en-US" smtClean="0"/>
              <a:t>3/24/2024</a:t>
            </a:fld>
            <a:endParaRPr lang="en-US"/>
          </a:p>
        </p:txBody>
      </p:sp>
      <p:sp>
        <p:nvSpPr>
          <p:cNvPr id="5" name="Footer Placeholder 4">
            <a:extLst>
              <a:ext uri="{FF2B5EF4-FFF2-40B4-BE49-F238E27FC236}">
                <a16:creationId xmlns="" xmlns:a16="http://schemas.microsoft.com/office/drawing/2014/main" id="{67A8DDC2-4B75-B5EC-807C-E539AA0841C4}"/>
              </a:ext>
            </a:extLst>
          </p:cNvPr>
          <p:cNvSpPr>
            <a:spLocks noGrp="1"/>
          </p:cNvSpPr>
          <p:nvPr>
            <p:ph type="ftr" sz="quarter" idx="11"/>
          </p:nvPr>
        </p:nvSpPr>
        <p:spPr/>
        <p:txBody>
          <a:bodyPr/>
          <a:lstStyle/>
          <a:p>
            <a:r>
              <a:rPr lang="en-US"/>
              <a:t>DT</a:t>
            </a:r>
          </a:p>
        </p:txBody>
      </p:sp>
      <p:sp>
        <p:nvSpPr>
          <p:cNvPr id="6" name="Slide Number Placeholder 5">
            <a:extLst>
              <a:ext uri="{FF2B5EF4-FFF2-40B4-BE49-F238E27FC236}">
                <a16:creationId xmlns="" xmlns:a16="http://schemas.microsoft.com/office/drawing/2014/main" id="{98E83C55-085A-53E9-CE90-3A6FDAD1D264}"/>
              </a:ext>
            </a:extLst>
          </p:cNvPr>
          <p:cNvSpPr>
            <a:spLocks noGrp="1"/>
          </p:cNvSpPr>
          <p:nvPr>
            <p:ph type="sldNum" sz="quarter" idx="12"/>
          </p:nvPr>
        </p:nvSpPr>
        <p:spPr/>
        <p:txBody>
          <a:bodyPr/>
          <a:lstStyle/>
          <a:p>
            <a:fld id="{07CE569E-9B7C-4CB9-AB80-C0841F922CFF}" type="slidenum">
              <a:rPr lang="en-US" smtClean="0"/>
              <a:pPr/>
              <a:t>20</a:t>
            </a:fld>
            <a:endParaRPr lang="en-US" b="1"/>
          </a:p>
        </p:txBody>
      </p:sp>
      <p:pic>
        <p:nvPicPr>
          <p:cNvPr id="7" name="Picture 2">
            <a:extLst>
              <a:ext uri="{FF2B5EF4-FFF2-40B4-BE49-F238E27FC236}">
                <a16:creationId xmlns="" xmlns:a16="http://schemas.microsoft.com/office/drawing/2014/main" id="{429E0F3F-02FF-0AEF-27A0-D9CBBB0D59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00758" y="2926905"/>
            <a:ext cx="5769647" cy="3169095"/>
          </a:xfrm>
          <a:prstGeom prst="rect">
            <a:avLst/>
          </a:prstGeom>
          <a:noFill/>
          <a:ln w="12700">
            <a:solidFill>
              <a:schemeClr val="accent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7218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8837CA0-4C7B-02A7-AA7B-89E017769C6A}"/>
              </a:ext>
            </a:extLst>
          </p:cNvPr>
          <p:cNvSpPr>
            <a:spLocks noGrp="1"/>
          </p:cNvSpPr>
          <p:nvPr>
            <p:ph type="title"/>
          </p:nvPr>
        </p:nvSpPr>
        <p:spPr/>
        <p:txBody>
          <a:bodyPr>
            <a:normAutofit fontScale="90000"/>
          </a:bodyPr>
          <a:lstStyle/>
          <a:p>
            <a:r>
              <a:rPr lang="en-US" b="1" i="1" dirty="0">
                <a:solidFill>
                  <a:srgbClr val="292929"/>
                </a:solidFill>
                <a:effectLst/>
                <a:latin typeface="charter"/>
              </a:rPr>
              <a:t>Step 2: Calculate average weighted entropy for each attribute (</a:t>
            </a:r>
            <a:r>
              <a:rPr lang="en-US" b="1" i="1" dirty="0" err="1">
                <a:solidFill>
                  <a:srgbClr val="292929"/>
                </a:solidFill>
                <a:effectLst/>
                <a:latin typeface="charter"/>
              </a:rPr>
              <a:t>Cont</a:t>
            </a:r>
            <a:r>
              <a:rPr lang="en-US" b="1" i="1" dirty="0">
                <a:solidFill>
                  <a:srgbClr val="292929"/>
                </a:solidFill>
                <a:effectLst/>
                <a:latin typeface="charter"/>
              </a:rPr>
              <a:t>…)</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5CDC0228-D9C6-A898-4993-F747608F2DDC}"/>
                  </a:ext>
                </a:extLst>
              </p:cNvPr>
              <p:cNvSpPr>
                <a:spLocks noGrp="1"/>
              </p:cNvSpPr>
              <p:nvPr>
                <p:ph idx="1"/>
              </p:nvPr>
            </p:nvSpPr>
            <p:spPr>
              <a:xfrm>
                <a:off x="457200" y="1600201"/>
                <a:ext cx="10972800" cy="4525963"/>
              </a:xfrm>
            </p:spPr>
            <p:txBody>
              <a:bodyPr>
                <a:normAutofit/>
              </a:bodyPr>
              <a:lstStyle/>
              <a:p>
                <a:pPr algn="l"/>
                <a:r>
                  <a:rPr lang="en-US" sz="2400" i="1" u="sng" dirty="0">
                    <a:solidFill>
                      <a:srgbClr val="292929"/>
                    </a:solidFill>
                    <a:latin typeface="charter"/>
                  </a:rPr>
                  <a:t>For Humidity:  </a:t>
                </a:r>
                <a:r>
                  <a:rPr lang="en-US" sz="2400" i="1" u="sng" dirty="0">
                    <a:solidFill>
                      <a:srgbClr val="C00000"/>
                    </a:solidFill>
                    <a:latin typeface="charter"/>
                  </a:rPr>
                  <a:t>Values(Humidity)= High, Normal</a:t>
                </a:r>
              </a:p>
              <a:p>
                <a:pPr lvl="1" algn="l"/>
                <a:r>
                  <a:rPr lang="en-US" sz="2000" b="1" dirty="0">
                    <a:solidFill>
                      <a:srgbClr val="292929"/>
                    </a:solidFill>
                    <a:latin typeface="charter"/>
                  </a:rPr>
                  <a:t>Entropy (</a:t>
                </a:r>
                <a:r>
                  <a:rPr lang="en-US" sz="2000" b="1" dirty="0" err="1">
                    <a:solidFill>
                      <a:srgbClr val="292929"/>
                    </a:solidFill>
                    <a:latin typeface="charter"/>
                  </a:rPr>
                  <a:t>S</a:t>
                </a:r>
                <a:r>
                  <a:rPr lang="en-US" sz="2000" b="1" baseline="-25000" dirty="0" err="1">
                    <a:solidFill>
                      <a:srgbClr val="292929"/>
                    </a:solidFill>
                    <a:latin typeface="charter"/>
                  </a:rPr>
                  <a:t>High</a:t>
                </a:r>
                <a:r>
                  <a:rPr lang="en-US" sz="2000" b="1" dirty="0">
                    <a:solidFill>
                      <a:srgbClr val="292929"/>
                    </a:solidFill>
                    <a:latin typeface="charter"/>
                  </a:rPr>
                  <a:t>) </a:t>
                </a:r>
                <a:r>
                  <a:rPr lang="en-US" sz="2000" b="1" dirty="0">
                    <a:solidFill>
                      <a:srgbClr val="292929"/>
                    </a:solidFill>
                    <a:latin typeface="charter"/>
                    <a:sym typeface="Wingdings" panose="05000000000000000000" pitchFamily="2" charset="2"/>
                  </a:rPr>
                  <a:t> </a:t>
                </a:r>
                <a14:m>
                  <m:oMath xmlns:m="http://schemas.openxmlformats.org/officeDocument/2006/math">
                    <m:d>
                      <m:dPr>
                        <m:begChr m:val="{"/>
                        <m:endChr m:val="}"/>
                        <m:ctrlPr>
                          <a:rPr lang="en-US" sz="2000" b="1" i="1" smtClean="0">
                            <a:solidFill>
                              <a:srgbClr val="292929"/>
                            </a:solidFill>
                            <a:latin typeface="Cambria Math" panose="02040503050406030204" pitchFamily="18" charset="0"/>
                            <a:sym typeface="Wingdings" panose="05000000000000000000" pitchFamily="2" charset="2"/>
                          </a:rPr>
                        </m:ctrlPr>
                      </m:dPr>
                      <m:e>
                        <m:eqArr>
                          <m:eqArrPr>
                            <m:ctrlPr>
                              <a:rPr lang="en-US" sz="2000" b="1" i="1" smtClean="0">
                                <a:solidFill>
                                  <a:srgbClr val="292929"/>
                                </a:solidFill>
                                <a:latin typeface="Cambria Math" panose="02040503050406030204" pitchFamily="18" charset="0"/>
                                <a:sym typeface="Wingdings" panose="05000000000000000000" pitchFamily="2" charset="2"/>
                              </a:rPr>
                            </m:ctrlPr>
                          </m:eqArrPr>
                          <m:e>
                            <m:r>
                              <a:rPr lang="en-US" sz="2000" b="1" i="1" smtClean="0">
                                <a:solidFill>
                                  <a:srgbClr val="292929"/>
                                </a:solidFill>
                                <a:latin typeface="Cambria Math" panose="02040503050406030204" pitchFamily="18" charset="0"/>
                                <a:sym typeface="Wingdings" panose="05000000000000000000" pitchFamily="2" charset="2"/>
                              </a:rPr>
                              <m:t>𝟑</m:t>
                            </m:r>
                            <m:r>
                              <a:rPr lang="en-US" sz="2000" b="1" i="1" smtClean="0">
                                <a:solidFill>
                                  <a:srgbClr val="292929"/>
                                </a:solidFill>
                                <a:latin typeface="Cambria Math" panose="02040503050406030204" pitchFamily="18" charset="0"/>
                                <a:sym typeface="Wingdings" panose="05000000000000000000" pitchFamily="2" charset="2"/>
                              </a:rPr>
                              <m:t> ←</m:t>
                            </m:r>
                            <m:r>
                              <a:rPr lang="en-US" sz="2000" b="1" i="1" smtClean="0">
                                <a:solidFill>
                                  <a:srgbClr val="292929"/>
                                </a:solidFill>
                                <a:latin typeface="Cambria Math" panose="02040503050406030204" pitchFamily="18" charset="0"/>
                                <a:sym typeface="Wingdings" panose="05000000000000000000" pitchFamily="2" charset="2"/>
                              </a:rPr>
                              <m:t>𝒀𝒆𝒔</m:t>
                            </m:r>
                          </m:e>
                          <m:e>
                            <m:r>
                              <a:rPr lang="en-US" sz="2000" b="1" i="1" smtClean="0">
                                <a:solidFill>
                                  <a:srgbClr val="292929"/>
                                </a:solidFill>
                                <a:latin typeface="Cambria Math" panose="02040503050406030204" pitchFamily="18" charset="0"/>
                                <a:sym typeface="Wingdings" panose="05000000000000000000" pitchFamily="2" charset="2"/>
                              </a:rPr>
                              <m:t>𝟒</m:t>
                            </m:r>
                            <m:r>
                              <a:rPr lang="en-US" sz="2000" b="1" i="1" smtClean="0">
                                <a:latin typeface="Cambria Math" panose="02040503050406030204" pitchFamily="18" charset="0"/>
                                <a:ea typeface="Cambria Math" panose="02040503050406030204" pitchFamily="18" charset="0"/>
                              </a:rPr>
                              <m:t>←</m:t>
                            </m:r>
                            <m:r>
                              <a:rPr lang="en-US" sz="2000" b="1" i="1" smtClean="0">
                                <a:latin typeface="Cambria Math" panose="02040503050406030204" pitchFamily="18" charset="0"/>
                                <a:ea typeface="Cambria Math" panose="02040503050406030204" pitchFamily="18" charset="0"/>
                              </a:rPr>
                              <m:t>𝑵𝒐</m:t>
                            </m:r>
                          </m:e>
                        </m:eqArr>
                      </m:e>
                    </m:d>
                    <m:r>
                      <a:rPr lang="en-US" sz="2000" b="1" i="1" smtClean="0">
                        <a:solidFill>
                          <a:srgbClr val="292929"/>
                        </a:solidFill>
                        <a:latin typeface="Cambria Math" panose="02040503050406030204" pitchFamily="18" charset="0"/>
                        <a:sym typeface="Wingdings" panose="05000000000000000000" pitchFamily="2" charset="2"/>
                      </a:rPr>
                      <m:t>=</m:t>
                    </m:r>
                    <m:r>
                      <a:rPr lang="en-US" sz="2000" b="1" i="1">
                        <a:solidFill>
                          <a:srgbClr val="292929"/>
                        </a:solidFill>
                        <a:latin typeface="Cambria Math" panose="02040503050406030204" pitchFamily="18" charset="0"/>
                      </a:rPr>
                      <m:t>−</m:t>
                    </m:r>
                    <m:f>
                      <m:fPr>
                        <m:ctrlPr>
                          <a:rPr lang="en-US" sz="2000" b="1" i="1">
                            <a:solidFill>
                              <a:srgbClr val="292929"/>
                            </a:solidFill>
                            <a:latin typeface="Cambria Math" panose="02040503050406030204" pitchFamily="18" charset="0"/>
                          </a:rPr>
                        </m:ctrlPr>
                      </m:fPr>
                      <m:num>
                        <m:r>
                          <a:rPr lang="en-US" sz="2000" b="1" i="1" smtClean="0">
                            <a:solidFill>
                              <a:srgbClr val="292929"/>
                            </a:solidFill>
                            <a:latin typeface="Cambria Math" panose="02040503050406030204" pitchFamily="18" charset="0"/>
                          </a:rPr>
                          <m:t>𝟑</m:t>
                        </m:r>
                      </m:num>
                      <m:den>
                        <m:r>
                          <a:rPr lang="en-US" sz="2000" b="1" i="1" smtClean="0">
                            <a:solidFill>
                              <a:srgbClr val="292929"/>
                            </a:solidFill>
                            <a:latin typeface="Cambria Math" panose="02040503050406030204" pitchFamily="18" charset="0"/>
                          </a:rPr>
                          <m:t>𝟕</m:t>
                        </m:r>
                      </m:den>
                    </m:f>
                    <m:sSub>
                      <m:sSubPr>
                        <m:ctrlPr>
                          <a:rPr lang="en-US" sz="2000" b="1" i="1">
                            <a:solidFill>
                              <a:srgbClr val="292929"/>
                            </a:solidFill>
                            <a:latin typeface="Cambria Math" panose="02040503050406030204" pitchFamily="18" charset="0"/>
                          </a:rPr>
                        </m:ctrlPr>
                      </m:sSubPr>
                      <m:e>
                        <m:r>
                          <a:rPr lang="en-US" sz="2000" b="1" i="1">
                            <a:solidFill>
                              <a:srgbClr val="292929"/>
                            </a:solidFill>
                            <a:latin typeface="Cambria Math" panose="02040503050406030204" pitchFamily="18" charset="0"/>
                          </a:rPr>
                          <m:t>𝒍𝒐𝒈</m:t>
                        </m:r>
                      </m:e>
                      <m:sub>
                        <m:r>
                          <a:rPr lang="en-US" sz="2000" b="1" i="1">
                            <a:solidFill>
                              <a:srgbClr val="292929"/>
                            </a:solidFill>
                            <a:latin typeface="Cambria Math" panose="02040503050406030204" pitchFamily="18" charset="0"/>
                          </a:rPr>
                          <m:t>𝟐</m:t>
                        </m:r>
                      </m:sub>
                    </m:sSub>
                    <m:d>
                      <m:dPr>
                        <m:ctrlPr>
                          <a:rPr lang="en-US" sz="2000" b="1" i="1">
                            <a:solidFill>
                              <a:srgbClr val="292929"/>
                            </a:solidFill>
                            <a:latin typeface="Cambria Math" panose="02040503050406030204" pitchFamily="18" charset="0"/>
                          </a:rPr>
                        </m:ctrlPr>
                      </m:dPr>
                      <m:e>
                        <m:f>
                          <m:fPr>
                            <m:ctrlPr>
                              <a:rPr lang="en-US" sz="2000" b="1" i="1">
                                <a:solidFill>
                                  <a:srgbClr val="292929"/>
                                </a:solidFill>
                                <a:latin typeface="Cambria Math" panose="02040503050406030204" pitchFamily="18" charset="0"/>
                              </a:rPr>
                            </m:ctrlPr>
                          </m:fPr>
                          <m:num>
                            <m:r>
                              <a:rPr lang="en-US" sz="2000" b="1" i="1" smtClean="0">
                                <a:solidFill>
                                  <a:srgbClr val="292929"/>
                                </a:solidFill>
                                <a:latin typeface="Cambria Math" panose="02040503050406030204" pitchFamily="18" charset="0"/>
                              </a:rPr>
                              <m:t>𝟔</m:t>
                            </m:r>
                          </m:num>
                          <m:den>
                            <m:r>
                              <a:rPr lang="en-US" sz="2000" b="1" i="1" smtClean="0">
                                <a:solidFill>
                                  <a:srgbClr val="292929"/>
                                </a:solidFill>
                                <a:latin typeface="Cambria Math" panose="02040503050406030204" pitchFamily="18" charset="0"/>
                              </a:rPr>
                              <m:t>𝟕</m:t>
                            </m:r>
                          </m:den>
                        </m:f>
                      </m:e>
                    </m:d>
                    <m:r>
                      <a:rPr lang="en-US" sz="2000" b="1" i="1">
                        <a:solidFill>
                          <a:srgbClr val="292929"/>
                        </a:solidFill>
                        <a:latin typeface="Cambria Math" panose="02040503050406030204" pitchFamily="18" charset="0"/>
                      </a:rPr>
                      <m:t>−</m:t>
                    </m:r>
                    <m:f>
                      <m:fPr>
                        <m:ctrlPr>
                          <a:rPr lang="en-US" sz="2000" b="1" i="1">
                            <a:solidFill>
                              <a:srgbClr val="292929"/>
                            </a:solidFill>
                            <a:latin typeface="Cambria Math" panose="02040503050406030204" pitchFamily="18" charset="0"/>
                          </a:rPr>
                        </m:ctrlPr>
                      </m:fPr>
                      <m:num>
                        <m:r>
                          <a:rPr lang="en-US" sz="2000" b="1" i="1" smtClean="0">
                            <a:solidFill>
                              <a:srgbClr val="292929"/>
                            </a:solidFill>
                            <a:latin typeface="Cambria Math" panose="02040503050406030204" pitchFamily="18" charset="0"/>
                          </a:rPr>
                          <m:t>𝟐</m:t>
                        </m:r>
                      </m:num>
                      <m:den>
                        <m:r>
                          <a:rPr lang="en-US" sz="2000" b="1" i="1" smtClean="0">
                            <a:solidFill>
                              <a:srgbClr val="292929"/>
                            </a:solidFill>
                            <a:latin typeface="Cambria Math" panose="02040503050406030204" pitchFamily="18" charset="0"/>
                          </a:rPr>
                          <m:t>𝟕</m:t>
                        </m:r>
                      </m:den>
                    </m:f>
                    <m:sSub>
                      <m:sSubPr>
                        <m:ctrlPr>
                          <a:rPr lang="en-US" sz="2000" b="1" i="1">
                            <a:solidFill>
                              <a:srgbClr val="292929"/>
                            </a:solidFill>
                            <a:latin typeface="Cambria Math" panose="02040503050406030204" pitchFamily="18" charset="0"/>
                          </a:rPr>
                        </m:ctrlPr>
                      </m:sSubPr>
                      <m:e>
                        <m:r>
                          <a:rPr lang="en-US" sz="2000" b="1" i="1">
                            <a:solidFill>
                              <a:srgbClr val="292929"/>
                            </a:solidFill>
                            <a:latin typeface="Cambria Math" panose="02040503050406030204" pitchFamily="18" charset="0"/>
                          </a:rPr>
                          <m:t>𝒍𝒐𝒈</m:t>
                        </m:r>
                      </m:e>
                      <m:sub>
                        <m:r>
                          <a:rPr lang="en-US" sz="2000" b="1" i="1">
                            <a:solidFill>
                              <a:srgbClr val="292929"/>
                            </a:solidFill>
                            <a:latin typeface="Cambria Math" panose="02040503050406030204" pitchFamily="18" charset="0"/>
                          </a:rPr>
                          <m:t>𝟐</m:t>
                        </m:r>
                      </m:sub>
                    </m:sSub>
                    <m:d>
                      <m:dPr>
                        <m:ctrlPr>
                          <a:rPr lang="en-US" sz="2000" b="1" i="1">
                            <a:solidFill>
                              <a:srgbClr val="292929"/>
                            </a:solidFill>
                            <a:latin typeface="Cambria Math" panose="02040503050406030204" pitchFamily="18" charset="0"/>
                          </a:rPr>
                        </m:ctrlPr>
                      </m:dPr>
                      <m:e>
                        <m:f>
                          <m:fPr>
                            <m:ctrlPr>
                              <a:rPr lang="en-US" sz="2000" b="1" i="1">
                                <a:solidFill>
                                  <a:srgbClr val="292929"/>
                                </a:solidFill>
                                <a:latin typeface="Cambria Math" panose="02040503050406030204" pitchFamily="18" charset="0"/>
                              </a:rPr>
                            </m:ctrlPr>
                          </m:fPr>
                          <m:num>
                            <m:r>
                              <a:rPr lang="en-US" sz="2000" b="1" i="1" smtClean="0">
                                <a:solidFill>
                                  <a:srgbClr val="292929"/>
                                </a:solidFill>
                                <a:latin typeface="Cambria Math" panose="02040503050406030204" pitchFamily="18" charset="0"/>
                              </a:rPr>
                              <m:t>𝟒</m:t>
                            </m:r>
                          </m:num>
                          <m:den>
                            <m:r>
                              <a:rPr lang="en-US" sz="2000" b="1" i="1" smtClean="0">
                                <a:solidFill>
                                  <a:srgbClr val="292929"/>
                                </a:solidFill>
                                <a:latin typeface="Cambria Math" panose="02040503050406030204" pitchFamily="18" charset="0"/>
                              </a:rPr>
                              <m:t>𝟕</m:t>
                            </m:r>
                          </m:den>
                        </m:f>
                      </m:e>
                    </m:d>
                    <m:r>
                      <a:rPr lang="en-US" sz="2000" b="1" i="1" smtClean="0">
                        <a:solidFill>
                          <a:srgbClr val="292929"/>
                        </a:solidFill>
                        <a:latin typeface="Cambria Math" panose="02040503050406030204" pitchFamily="18" charset="0"/>
                      </a:rPr>
                      <m:t>=</m:t>
                    </m:r>
                    <m:r>
                      <a:rPr lang="en-US" sz="2000" b="1" i="1" smtClean="0">
                        <a:solidFill>
                          <a:srgbClr val="292929"/>
                        </a:solidFill>
                        <a:latin typeface="Cambria Math" panose="02040503050406030204" pitchFamily="18" charset="0"/>
                      </a:rPr>
                      <m:t>𝟎</m:t>
                    </m:r>
                    <m:r>
                      <a:rPr lang="en-US" sz="2000" b="1" i="1" smtClean="0">
                        <a:solidFill>
                          <a:srgbClr val="292929"/>
                        </a:solidFill>
                        <a:latin typeface="Cambria Math" panose="02040503050406030204" pitchFamily="18" charset="0"/>
                      </a:rPr>
                      <m:t>.</m:t>
                    </m:r>
                    <m:r>
                      <a:rPr lang="en-US" sz="2000" b="1" i="1" smtClean="0">
                        <a:solidFill>
                          <a:srgbClr val="292929"/>
                        </a:solidFill>
                        <a:latin typeface="Cambria Math" panose="02040503050406030204" pitchFamily="18" charset="0"/>
                      </a:rPr>
                      <m:t>𝟗𝟖𝟓𝟐</m:t>
                    </m:r>
                  </m:oMath>
                </a14:m>
                <a:endParaRPr lang="en-US" sz="2000" b="1" dirty="0">
                  <a:solidFill>
                    <a:srgbClr val="292929"/>
                  </a:solidFill>
                  <a:latin typeface="charter"/>
                </a:endParaRPr>
              </a:p>
              <a:p>
                <a:pPr lvl="1" algn="l"/>
                <a:r>
                  <a:rPr lang="en-US" sz="2000" b="1" dirty="0">
                    <a:solidFill>
                      <a:srgbClr val="292929"/>
                    </a:solidFill>
                    <a:latin typeface="charter"/>
                  </a:rPr>
                  <a:t>Entropy (</a:t>
                </a:r>
                <a:r>
                  <a:rPr lang="en-US" sz="2000" b="1" dirty="0" err="1">
                    <a:solidFill>
                      <a:srgbClr val="292929"/>
                    </a:solidFill>
                    <a:latin typeface="charter"/>
                  </a:rPr>
                  <a:t>S</a:t>
                </a:r>
                <a:r>
                  <a:rPr lang="en-US" sz="2000" b="1" baseline="-25000" dirty="0" err="1">
                    <a:solidFill>
                      <a:srgbClr val="292929"/>
                    </a:solidFill>
                    <a:latin typeface="charter"/>
                  </a:rPr>
                  <a:t>Normal</a:t>
                </a:r>
                <a:r>
                  <a:rPr lang="en-US" sz="2000" b="1" dirty="0">
                    <a:solidFill>
                      <a:srgbClr val="292929"/>
                    </a:solidFill>
                    <a:latin typeface="charter"/>
                  </a:rPr>
                  <a:t>) </a:t>
                </a:r>
                <a:r>
                  <a:rPr lang="en-US" sz="2000" b="1" dirty="0">
                    <a:solidFill>
                      <a:srgbClr val="292929"/>
                    </a:solidFill>
                    <a:latin typeface="charter"/>
                    <a:sym typeface="Wingdings" panose="05000000000000000000" pitchFamily="2" charset="2"/>
                  </a:rPr>
                  <a:t> </a:t>
                </a:r>
                <a14:m>
                  <m:oMath xmlns:m="http://schemas.openxmlformats.org/officeDocument/2006/math">
                    <m:d>
                      <m:dPr>
                        <m:begChr m:val="{"/>
                        <m:endChr m:val="}"/>
                        <m:ctrlPr>
                          <a:rPr lang="en-US" sz="2000" b="1" i="1" smtClean="0">
                            <a:solidFill>
                              <a:srgbClr val="292929"/>
                            </a:solidFill>
                            <a:latin typeface="Cambria Math" panose="02040503050406030204" pitchFamily="18" charset="0"/>
                            <a:sym typeface="Wingdings" panose="05000000000000000000" pitchFamily="2" charset="2"/>
                          </a:rPr>
                        </m:ctrlPr>
                      </m:dPr>
                      <m:e>
                        <m:eqArr>
                          <m:eqArrPr>
                            <m:ctrlPr>
                              <a:rPr lang="en-US" sz="2000" b="1" i="1" smtClean="0">
                                <a:solidFill>
                                  <a:srgbClr val="292929"/>
                                </a:solidFill>
                                <a:latin typeface="Cambria Math" panose="02040503050406030204" pitchFamily="18" charset="0"/>
                                <a:sym typeface="Wingdings" panose="05000000000000000000" pitchFamily="2" charset="2"/>
                              </a:rPr>
                            </m:ctrlPr>
                          </m:eqArrPr>
                          <m:e>
                            <m:r>
                              <a:rPr lang="en-US" sz="2000" b="1" i="1" smtClean="0">
                                <a:solidFill>
                                  <a:srgbClr val="292929"/>
                                </a:solidFill>
                                <a:latin typeface="Cambria Math" panose="02040503050406030204" pitchFamily="18" charset="0"/>
                                <a:sym typeface="Wingdings" panose="05000000000000000000" pitchFamily="2" charset="2"/>
                              </a:rPr>
                              <m:t>𝟔</m:t>
                            </m:r>
                            <m:r>
                              <a:rPr lang="en-US" sz="2000" b="1" i="1" smtClean="0">
                                <a:solidFill>
                                  <a:srgbClr val="292929"/>
                                </a:solidFill>
                                <a:latin typeface="Cambria Math" panose="02040503050406030204" pitchFamily="18" charset="0"/>
                                <a:sym typeface="Wingdings" panose="05000000000000000000" pitchFamily="2" charset="2"/>
                              </a:rPr>
                              <m:t> ←</m:t>
                            </m:r>
                            <m:r>
                              <a:rPr lang="en-US" sz="2000" b="1" i="1" smtClean="0">
                                <a:solidFill>
                                  <a:srgbClr val="292929"/>
                                </a:solidFill>
                                <a:latin typeface="Cambria Math" panose="02040503050406030204" pitchFamily="18" charset="0"/>
                                <a:sym typeface="Wingdings" panose="05000000000000000000" pitchFamily="2" charset="2"/>
                              </a:rPr>
                              <m:t>𝒀𝒆𝒔</m:t>
                            </m:r>
                          </m:e>
                          <m:e>
                            <m:r>
                              <a:rPr lang="en-US" sz="2000" b="1" i="1" smtClean="0">
                                <a:solidFill>
                                  <a:srgbClr val="292929"/>
                                </a:solidFill>
                                <a:latin typeface="Cambria Math" panose="02040503050406030204" pitchFamily="18" charset="0"/>
                                <a:sym typeface="Wingdings" panose="05000000000000000000" pitchFamily="2" charset="2"/>
                              </a:rPr>
                              <m:t>𝟏</m:t>
                            </m:r>
                            <m:r>
                              <a:rPr lang="en-US" sz="2000" b="1" i="1" smtClean="0">
                                <a:latin typeface="Cambria Math" panose="02040503050406030204" pitchFamily="18" charset="0"/>
                                <a:ea typeface="Cambria Math" panose="02040503050406030204" pitchFamily="18" charset="0"/>
                              </a:rPr>
                              <m:t>←</m:t>
                            </m:r>
                            <m:r>
                              <a:rPr lang="en-US" sz="2000" b="1" i="1" smtClean="0">
                                <a:latin typeface="Cambria Math" panose="02040503050406030204" pitchFamily="18" charset="0"/>
                                <a:ea typeface="Cambria Math" panose="02040503050406030204" pitchFamily="18" charset="0"/>
                              </a:rPr>
                              <m:t>𝑵𝒐</m:t>
                            </m:r>
                          </m:e>
                        </m:eqArr>
                      </m:e>
                    </m:d>
                    <m:r>
                      <a:rPr lang="en-US" sz="2000" b="1" i="1" smtClean="0">
                        <a:solidFill>
                          <a:srgbClr val="292929"/>
                        </a:solidFill>
                        <a:latin typeface="Cambria Math" panose="02040503050406030204" pitchFamily="18" charset="0"/>
                        <a:sym typeface="Wingdings" panose="05000000000000000000" pitchFamily="2" charset="2"/>
                      </a:rPr>
                      <m:t>=</m:t>
                    </m:r>
                    <m:r>
                      <a:rPr lang="en-US" sz="2000" b="1" i="1" smtClean="0">
                        <a:solidFill>
                          <a:srgbClr val="292929"/>
                        </a:solidFill>
                        <a:latin typeface="Cambria Math" panose="02040503050406030204" pitchFamily="18" charset="0"/>
                        <a:sym typeface="Wingdings" panose="05000000000000000000" pitchFamily="2" charset="2"/>
                      </a:rPr>
                      <m:t>𝟎</m:t>
                    </m:r>
                    <m:r>
                      <a:rPr lang="en-US" sz="2000" b="1" i="1" smtClean="0">
                        <a:solidFill>
                          <a:srgbClr val="292929"/>
                        </a:solidFill>
                        <a:latin typeface="Cambria Math" panose="02040503050406030204" pitchFamily="18" charset="0"/>
                        <a:sym typeface="Wingdings" panose="05000000000000000000" pitchFamily="2" charset="2"/>
                      </a:rPr>
                      <m:t>.</m:t>
                    </m:r>
                    <m:r>
                      <a:rPr lang="en-US" sz="2000" b="1" i="1" smtClean="0">
                        <a:solidFill>
                          <a:srgbClr val="292929"/>
                        </a:solidFill>
                        <a:latin typeface="Cambria Math" panose="02040503050406030204" pitchFamily="18" charset="0"/>
                        <a:sym typeface="Wingdings" panose="05000000000000000000" pitchFamily="2" charset="2"/>
                      </a:rPr>
                      <m:t>𝟓𝟗𝟏𝟔</m:t>
                    </m:r>
                  </m:oMath>
                </a14:m>
                <a:endParaRPr lang="pt-BR" sz="2000" b="1" i="0" dirty="0">
                  <a:solidFill>
                    <a:srgbClr val="292929"/>
                  </a:solidFill>
                  <a:effectLst/>
                  <a:latin typeface="charter"/>
                </a:endParaRPr>
              </a:p>
            </p:txBody>
          </p:sp>
        </mc:Choice>
        <mc:Fallback xmlns="">
          <p:sp>
            <p:nvSpPr>
              <p:cNvPr id="3" name="Content Placeholder 2">
                <a:extLst>
                  <a:ext uri="{FF2B5EF4-FFF2-40B4-BE49-F238E27FC236}">
                    <a16:creationId xmlns:a16="http://schemas.microsoft.com/office/drawing/2014/main" xmlns="" xmlns:a14="http://schemas.microsoft.com/office/drawing/2010/main" id="{5CDC0228-D9C6-A898-4993-F747608F2DDC}"/>
                  </a:ext>
                </a:extLst>
              </p:cNvPr>
              <p:cNvSpPr>
                <a:spLocks noGrp="1" noRot="1" noChangeAspect="1" noMove="1" noResize="1" noEditPoints="1" noAdjustHandles="1" noChangeArrowheads="1" noChangeShapeType="1" noTextEdit="1"/>
              </p:cNvSpPr>
              <p:nvPr>
                <p:ph idx="1"/>
              </p:nvPr>
            </p:nvSpPr>
            <p:spPr>
              <a:xfrm>
                <a:off x="457200" y="1600201"/>
                <a:ext cx="10972800" cy="4525963"/>
              </a:xfrm>
              <a:blipFill rotWithShape="0">
                <a:blip r:embed="rId2"/>
                <a:stretch>
                  <a:fillRect l="-722" t="-943"/>
                </a:stretch>
              </a:blipFill>
            </p:spPr>
            <p:txBody>
              <a:bodyPr/>
              <a:lstStyle/>
              <a:p>
                <a:r>
                  <a:rPr lang="en-US">
                    <a:noFill/>
                  </a:rPr>
                  <a:t> </a:t>
                </a:r>
              </a:p>
            </p:txBody>
          </p:sp>
        </mc:Fallback>
      </mc:AlternateContent>
      <p:sp>
        <p:nvSpPr>
          <p:cNvPr id="4" name="Date Placeholder 3">
            <a:extLst>
              <a:ext uri="{FF2B5EF4-FFF2-40B4-BE49-F238E27FC236}">
                <a16:creationId xmlns="" xmlns:a16="http://schemas.microsoft.com/office/drawing/2014/main" id="{2ED51F95-200D-4F8E-D097-C56A6931146B}"/>
              </a:ext>
            </a:extLst>
          </p:cNvPr>
          <p:cNvSpPr>
            <a:spLocks noGrp="1"/>
          </p:cNvSpPr>
          <p:nvPr>
            <p:ph type="dt" sz="half" idx="10"/>
          </p:nvPr>
        </p:nvSpPr>
        <p:spPr/>
        <p:txBody>
          <a:bodyPr/>
          <a:lstStyle/>
          <a:p>
            <a:fld id="{EDE3AE94-FBBE-4283-837A-3E80D8E8DEC3}" type="datetime1">
              <a:rPr lang="en-US" smtClean="0"/>
              <a:t>3/24/2024</a:t>
            </a:fld>
            <a:endParaRPr lang="en-US"/>
          </a:p>
        </p:txBody>
      </p:sp>
      <p:sp>
        <p:nvSpPr>
          <p:cNvPr id="5" name="Footer Placeholder 4">
            <a:extLst>
              <a:ext uri="{FF2B5EF4-FFF2-40B4-BE49-F238E27FC236}">
                <a16:creationId xmlns="" xmlns:a16="http://schemas.microsoft.com/office/drawing/2014/main" id="{67A8DDC2-4B75-B5EC-807C-E539AA0841C4}"/>
              </a:ext>
            </a:extLst>
          </p:cNvPr>
          <p:cNvSpPr>
            <a:spLocks noGrp="1"/>
          </p:cNvSpPr>
          <p:nvPr>
            <p:ph type="ftr" sz="quarter" idx="11"/>
          </p:nvPr>
        </p:nvSpPr>
        <p:spPr/>
        <p:txBody>
          <a:bodyPr/>
          <a:lstStyle/>
          <a:p>
            <a:r>
              <a:rPr lang="en-US"/>
              <a:t>DT</a:t>
            </a:r>
          </a:p>
        </p:txBody>
      </p:sp>
      <p:sp>
        <p:nvSpPr>
          <p:cNvPr id="6" name="Slide Number Placeholder 5">
            <a:extLst>
              <a:ext uri="{FF2B5EF4-FFF2-40B4-BE49-F238E27FC236}">
                <a16:creationId xmlns="" xmlns:a16="http://schemas.microsoft.com/office/drawing/2014/main" id="{98E83C55-085A-53E9-CE90-3A6FDAD1D264}"/>
              </a:ext>
            </a:extLst>
          </p:cNvPr>
          <p:cNvSpPr>
            <a:spLocks noGrp="1"/>
          </p:cNvSpPr>
          <p:nvPr>
            <p:ph type="sldNum" sz="quarter" idx="12"/>
          </p:nvPr>
        </p:nvSpPr>
        <p:spPr/>
        <p:txBody>
          <a:bodyPr/>
          <a:lstStyle/>
          <a:p>
            <a:fld id="{07CE569E-9B7C-4CB9-AB80-C0841F922CFF}" type="slidenum">
              <a:rPr lang="en-US" smtClean="0"/>
              <a:pPr/>
              <a:t>21</a:t>
            </a:fld>
            <a:endParaRPr lang="en-US" b="1"/>
          </a:p>
        </p:txBody>
      </p:sp>
      <p:pic>
        <p:nvPicPr>
          <p:cNvPr id="7" name="Picture 2">
            <a:extLst>
              <a:ext uri="{FF2B5EF4-FFF2-40B4-BE49-F238E27FC236}">
                <a16:creationId xmlns="" xmlns:a16="http://schemas.microsoft.com/office/drawing/2014/main" id="{429E0F3F-02FF-0AEF-27A0-D9CBBB0D59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8400" y="3231705"/>
            <a:ext cx="5769647" cy="3169095"/>
          </a:xfrm>
          <a:prstGeom prst="rect">
            <a:avLst/>
          </a:prstGeom>
          <a:noFill/>
          <a:ln w="12700">
            <a:solidFill>
              <a:schemeClr val="accent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06797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8837CA0-4C7B-02A7-AA7B-89E017769C6A}"/>
              </a:ext>
            </a:extLst>
          </p:cNvPr>
          <p:cNvSpPr>
            <a:spLocks noGrp="1"/>
          </p:cNvSpPr>
          <p:nvPr>
            <p:ph type="title"/>
          </p:nvPr>
        </p:nvSpPr>
        <p:spPr/>
        <p:txBody>
          <a:bodyPr>
            <a:normAutofit fontScale="90000"/>
          </a:bodyPr>
          <a:lstStyle/>
          <a:p>
            <a:r>
              <a:rPr lang="en-US" b="1" i="1" dirty="0">
                <a:solidFill>
                  <a:srgbClr val="292929"/>
                </a:solidFill>
                <a:effectLst/>
                <a:latin typeface="charter"/>
              </a:rPr>
              <a:t>Step 2: Calculate average weighted entropy for each attribute (</a:t>
            </a:r>
            <a:r>
              <a:rPr lang="en-US" b="1" i="1" dirty="0" err="1">
                <a:solidFill>
                  <a:srgbClr val="292929"/>
                </a:solidFill>
                <a:effectLst/>
                <a:latin typeface="charter"/>
              </a:rPr>
              <a:t>Cont</a:t>
            </a:r>
            <a:r>
              <a:rPr lang="en-US" b="1" i="1" dirty="0">
                <a:solidFill>
                  <a:srgbClr val="292929"/>
                </a:solidFill>
                <a:effectLst/>
                <a:latin typeface="charter"/>
              </a:rPr>
              <a:t>…)</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5CDC0228-D9C6-A898-4993-F747608F2DDC}"/>
                  </a:ext>
                </a:extLst>
              </p:cNvPr>
              <p:cNvSpPr>
                <a:spLocks noGrp="1"/>
              </p:cNvSpPr>
              <p:nvPr>
                <p:ph idx="1"/>
              </p:nvPr>
            </p:nvSpPr>
            <p:spPr/>
            <p:txBody>
              <a:bodyPr>
                <a:normAutofit/>
              </a:bodyPr>
              <a:lstStyle/>
              <a:p>
                <a:pPr algn="l"/>
                <a:r>
                  <a:rPr lang="en-US" sz="2400" i="1" u="sng" dirty="0">
                    <a:solidFill>
                      <a:srgbClr val="292929"/>
                    </a:solidFill>
                    <a:latin typeface="charter"/>
                  </a:rPr>
                  <a:t>For Wind:  </a:t>
                </a:r>
                <a:r>
                  <a:rPr lang="en-US" sz="2400" i="1" u="sng" dirty="0">
                    <a:solidFill>
                      <a:srgbClr val="C00000"/>
                    </a:solidFill>
                    <a:latin typeface="charter"/>
                  </a:rPr>
                  <a:t>Values(Wind)= Weak, Strong</a:t>
                </a:r>
              </a:p>
              <a:p>
                <a:pPr lvl="1" algn="l"/>
                <a:r>
                  <a:rPr lang="en-US" sz="2000" b="1" dirty="0">
                    <a:solidFill>
                      <a:srgbClr val="292929"/>
                    </a:solidFill>
                    <a:latin typeface="charter"/>
                  </a:rPr>
                  <a:t>Entropy (</a:t>
                </a:r>
                <a:r>
                  <a:rPr lang="en-US" sz="2000" b="1" dirty="0" err="1">
                    <a:solidFill>
                      <a:srgbClr val="292929"/>
                    </a:solidFill>
                    <a:latin typeface="charter"/>
                  </a:rPr>
                  <a:t>S</a:t>
                </a:r>
                <a:r>
                  <a:rPr lang="en-US" sz="2000" b="1" baseline="-25000" dirty="0" err="1">
                    <a:solidFill>
                      <a:srgbClr val="292929"/>
                    </a:solidFill>
                    <a:latin typeface="charter"/>
                  </a:rPr>
                  <a:t>Weak</a:t>
                </a:r>
                <a:r>
                  <a:rPr lang="en-US" sz="2000" b="1" dirty="0">
                    <a:solidFill>
                      <a:srgbClr val="292929"/>
                    </a:solidFill>
                    <a:latin typeface="charter"/>
                  </a:rPr>
                  <a:t>) </a:t>
                </a:r>
                <a:r>
                  <a:rPr lang="en-US" sz="2000" b="1" dirty="0">
                    <a:solidFill>
                      <a:srgbClr val="292929"/>
                    </a:solidFill>
                    <a:latin typeface="charter"/>
                    <a:sym typeface="Wingdings" panose="05000000000000000000" pitchFamily="2" charset="2"/>
                  </a:rPr>
                  <a:t> </a:t>
                </a:r>
                <a14:m>
                  <m:oMath xmlns:m="http://schemas.openxmlformats.org/officeDocument/2006/math">
                    <m:d>
                      <m:dPr>
                        <m:begChr m:val="{"/>
                        <m:endChr m:val="}"/>
                        <m:ctrlPr>
                          <a:rPr lang="en-US" sz="2000" b="1" i="1" smtClean="0">
                            <a:solidFill>
                              <a:srgbClr val="292929"/>
                            </a:solidFill>
                            <a:latin typeface="Cambria Math" panose="02040503050406030204" pitchFamily="18" charset="0"/>
                            <a:sym typeface="Wingdings" panose="05000000000000000000" pitchFamily="2" charset="2"/>
                          </a:rPr>
                        </m:ctrlPr>
                      </m:dPr>
                      <m:e>
                        <m:eqArr>
                          <m:eqArrPr>
                            <m:ctrlPr>
                              <a:rPr lang="en-US" sz="2000" b="1" i="1" smtClean="0">
                                <a:solidFill>
                                  <a:srgbClr val="292929"/>
                                </a:solidFill>
                                <a:latin typeface="Cambria Math" panose="02040503050406030204" pitchFamily="18" charset="0"/>
                                <a:sym typeface="Wingdings" panose="05000000000000000000" pitchFamily="2" charset="2"/>
                              </a:rPr>
                            </m:ctrlPr>
                          </m:eqArrPr>
                          <m:e>
                            <m:r>
                              <a:rPr lang="en-US" sz="2000" b="1" i="1" smtClean="0">
                                <a:solidFill>
                                  <a:srgbClr val="292929"/>
                                </a:solidFill>
                                <a:latin typeface="Cambria Math" panose="02040503050406030204" pitchFamily="18" charset="0"/>
                                <a:sym typeface="Wingdings" panose="05000000000000000000" pitchFamily="2" charset="2"/>
                              </a:rPr>
                              <m:t>𝟔</m:t>
                            </m:r>
                            <m:r>
                              <a:rPr lang="en-US" sz="2000" b="1" i="1" smtClean="0">
                                <a:solidFill>
                                  <a:srgbClr val="292929"/>
                                </a:solidFill>
                                <a:latin typeface="Cambria Math" panose="02040503050406030204" pitchFamily="18" charset="0"/>
                                <a:sym typeface="Wingdings" panose="05000000000000000000" pitchFamily="2" charset="2"/>
                              </a:rPr>
                              <m:t> ←</m:t>
                            </m:r>
                            <m:r>
                              <a:rPr lang="en-US" sz="2000" b="1" i="1" smtClean="0">
                                <a:solidFill>
                                  <a:srgbClr val="292929"/>
                                </a:solidFill>
                                <a:latin typeface="Cambria Math" panose="02040503050406030204" pitchFamily="18" charset="0"/>
                                <a:sym typeface="Wingdings" panose="05000000000000000000" pitchFamily="2" charset="2"/>
                              </a:rPr>
                              <m:t>𝒀𝒆𝒔</m:t>
                            </m:r>
                          </m:e>
                          <m:e>
                            <m:r>
                              <a:rPr lang="en-US" sz="2000" b="1" i="1" smtClean="0">
                                <a:solidFill>
                                  <a:srgbClr val="292929"/>
                                </a:solidFill>
                                <a:latin typeface="Cambria Math" panose="02040503050406030204" pitchFamily="18" charset="0"/>
                                <a:sym typeface="Wingdings" panose="05000000000000000000" pitchFamily="2" charset="2"/>
                              </a:rPr>
                              <m:t>𝟐</m:t>
                            </m:r>
                            <m:r>
                              <a:rPr lang="en-US" sz="2000" b="1" i="1" smtClean="0">
                                <a:latin typeface="Cambria Math" panose="02040503050406030204" pitchFamily="18" charset="0"/>
                                <a:ea typeface="Cambria Math" panose="02040503050406030204" pitchFamily="18" charset="0"/>
                              </a:rPr>
                              <m:t>←</m:t>
                            </m:r>
                            <m:r>
                              <a:rPr lang="en-US" sz="2000" b="1" i="1" smtClean="0">
                                <a:latin typeface="Cambria Math" panose="02040503050406030204" pitchFamily="18" charset="0"/>
                                <a:ea typeface="Cambria Math" panose="02040503050406030204" pitchFamily="18" charset="0"/>
                              </a:rPr>
                              <m:t>𝑵𝒐</m:t>
                            </m:r>
                          </m:e>
                        </m:eqArr>
                      </m:e>
                    </m:d>
                    <m:r>
                      <a:rPr lang="en-US" sz="2000" b="1" i="1" smtClean="0">
                        <a:solidFill>
                          <a:srgbClr val="292929"/>
                        </a:solidFill>
                        <a:latin typeface="Cambria Math" panose="02040503050406030204" pitchFamily="18" charset="0"/>
                      </a:rPr>
                      <m:t>=</m:t>
                    </m:r>
                    <m:r>
                      <a:rPr lang="en-US" sz="2000" b="1" i="1" smtClean="0">
                        <a:solidFill>
                          <a:srgbClr val="292929"/>
                        </a:solidFill>
                        <a:latin typeface="Cambria Math" panose="02040503050406030204" pitchFamily="18" charset="0"/>
                      </a:rPr>
                      <m:t>𝟎</m:t>
                    </m:r>
                    <m:r>
                      <a:rPr lang="en-US" sz="2000" b="1" i="1" smtClean="0">
                        <a:solidFill>
                          <a:srgbClr val="292929"/>
                        </a:solidFill>
                        <a:latin typeface="Cambria Math" panose="02040503050406030204" pitchFamily="18" charset="0"/>
                      </a:rPr>
                      <m:t>.</m:t>
                    </m:r>
                    <m:r>
                      <a:rPr lang="en-US" sz="2000" b="1" i="1" smtClean="0">
                        <a:solidFill>
                          <a:srgbClr val="292929"/>
                        </a:solidFill>
                        <a:latin typeface="Cambria Math" panose="02040503050406030204" pitchFamily="18" charset="0"/>
                      </a:rPr>
                      <m:t>𝟖𝟏𝟏𝟑</m:t>
                    </m:r>
                  </m:oMath>
                </a14:m>
                <a:endParaRPr lang="en-US" sz="2000" b="1" dirty="0">
                  <a:solidFill>
                    <a:srgbClr val="292929"/>
                  </a:solidFill>
                  <a:latin typeface="charter"/>
                </a:endParaRPr>
              </a:p>
              <a:p>
                <a:pPr lvl="1" algn="l"/>
                <a:r>
                  <a:rPr lang="en-US" sz="2000" b="1" dirty="0">
                    <a:solidFill>
                      <a:srgbClr val="292929"/>
                    </a:solidFill>
                    <a:latin typeface="charter"/>
                  </a:rPr>
                  <a:t>Entropy (</a:t>
                </a:r>
                <a:r>
                  <a:rPr lang="en-US" sz="2000" b="1" dirty="0" err="1">
                    <a:solidFill>
                      <a:srgbClr val="292929"/>
                    </a:solidFill>
                    <a:latin typeface="charter"/>
                  </a:rPr>
                  <a:t>S</a:t>
                </a:r>
                <a:r>
                  <a:rPr lang="en-US" sz="2000" b="1" baseline="-25000" dirty="0" err="1">
                    <a:solidFill>
                      <a:srgbClr val="292929"/>
                    </a:solidFill>
                    <a:latin typeface="charter"/>
                  </a:rPr>
                  <a:t>Strong</a:t>
                </a:r>
                <a:r>
                  <a:rPr lang="en-US" sz="2000" b="1" dirty="0">
                    <a:solidFill>
                      <a:srgbClr val="292929"/>
                    </a:solidFill>
                    <a:latin typeface="charter"/>
                  </a:rPr>
                  <a:t>) </a:t>
                </a:r>
                <a:r>
                  <a:rPr lang="en-US" sz="2000" b="1" dirty="0">
                    <a:solidFill>
                      <a:srgbClr val="292929"/>
                    </a:solidFill>
                    <a:latin typeface="charter"/>
                    <a:sym typeface="Wingdings" panose="05000000000000000000" pitchFamily="2" charset="2"/>
                  </a:rPr>
                  <a:t> </a:t>
                </a:r>
                <a14:m>
                  <m:oMath xmlns:m="http://schemas.openxmlformats.org/officeDocument/2006/math">
                    <m:d>
                      <m:dPr>
                        <m:begChr m:val="{"/>
                        <m:endChr m:val="}"/>
                        <m:ctrlPr>
                          <a:rPr lang="en-US" sz="2000" b="1" i="1" smtClean="0">
                            <a:solidFill>
                              <a:srgbClr val="292929"/>
                            </a:solidFill>
                            <a:latin typeface="Cambria Math" panose="02040503050406030204" pitchFamily="18" charset="0"/>
                            <a:sym typeface="Wingdings" panose="05000000000000000000" pitchFamily="2" charset="2"/>
                          </a:rPr>
                        </m:ctrlPr>
                      </m:dPr>
                      <m:e>
                        <m:eqArr>
                          <m:eqArrPr>
                            <m:ctrlPr>
                              <a:rPr lang="en-US" sz="2000" b="1" i="1" smtClean="0">
                                <a:solidFill>
                                  <a:srgbClr val="292929"/>
                                </a:solidFill>
                                <a:latin typeface="Cambria Math" panose="02040503050406030204" pitchFamily="18" charset="0"/>
                                <a:sym typeface="Wingdings" panose="05000000000000000000" pitchFamily="2" charset="2"/>
                              </a:rPr>
                            </m:ctrlPr>
                          </m:eqArrPr>
                          <m:e>
                            <m:r>
                              <a:rPr lang="en-US" sz="2000" b="1" i="1" smtClean="0">
                                <a:solidFill>
                                  <a:srgbClr val="292929"/>
                                </a:solidFill>
                                <a:latin typeface="Cambria Math" panose="02040503050406030204" pitchFamily="18" charset="0"/>
                                <a:sym typeface="Wingdings" panose="05000000000000000000" pitchFamily="2" charset="2"/>
                              </a:rPr>
                              <m:t>𝟑</m:t>
                            </m:r>
                            <m:r>
                              <a:rPr lang="en-US" sz="2000" b="1" i="1" smtClean="0">
                                <a:solidFill>
                                  <a:srgbClr val="292929"/>
                                </a:solidFill>
                                <a:latin typeface="Cambria Math" panose="02040503050406030204" pitchFamily="18" charset="0"/>
                                <a:sym typeface="Wingdings" panose="05000000000000000000" pitchFamily="2" charset="2"/>
                              </a:rPr>
                              <m:t> ←</m:t>
                            </m:r>
                            <m:r>
                              <a:rPr lang="en-US" sz="2000" b="1" i="1" smtClean="0">
                                <a:solidFill>
                                  <a:srgbClr val="292929"/>
                                </a:solidFill>
                                <a:latin typeface="Cambria Math" panose="02040503050406030204" pitchFamily="18" charset="0"/>
                                <a:sym typeface="Wingdings" panose="05000000000000000000" pitchFamily="2" charset="2"/>
                              </a:rPr>
                              <m:t>𝒀𝒆𝒔</m:t>
                            </m:r>
                          </m:e>
                          <m:e>
                            <m:r>
                              <a:rPr lang="en-US" sz="2000" b="1" i="1" smtClean="0">
                                <a:solidFill>
                                  <a:srgbClr val="292929"/>
                                </a:solidFill>
                                <a:latin typeface="Cambria Math" panose="02040503050406030204" pitchFamily="18" charset="0"/>
                                <a:sym typeface="Wingdings" panose="05000000000000000000" pitchFamily="2" charset="2"/>
                              </a:rPr>
                              <m:t>𝟑</m:t>
                            </m:r>
                            <m:r>
                              <a:rPr lang="en-US" sz="2000" b="1" i="1" smtClean="0">
                                <a:latin typeface="Cambria Math" panose="02040503050406030204" pitchFamily="18" charset="0"/>
                                <a:ea typeface="Cambria Math" panose="02040503050406030204" pitchFamily="18" charset="0"/>
                              </a:rPr>
                              <m:t>←</m:t>
                            </m:r>
                            <m:r>
                              <a:rPr lang="en-US" sz="2000" b="1" i="1" smtClean="0">
                                <a:latin typeface="Cambria Math" panose="02040503050406030204" pitchFamily="18" charset="0"/>
                                <a:ea typeface="Cambria Math" panose="02040503050406030204" pitchFamily="18" charset="0"/>
                              </a:rPr>
                              <m:t>𝑵𝒐</m:t>
                            </m:r>
                          </m:e>
                        </m:eqArr>
                      </m:e>
                    </m:d>
                    <m:r>
                      <a:rPr lang="en-US" sz="2000" b="1" i="1" smtClean="0">
                        <a:solidFill>
                          <a:srgbClr val="292929"/>
                        </a:solidFill>
                        <a:latin typeface="Cambria Math" panose="02040503050406030204" pitchFamily="18" charset="0"/>
                        <a:sym typeface="Wingdings" panose="05000000000000000000" pitchFamily="2" charset="2"/>
                      </a:rPr>
                      <m:t>=</m:t>
                    </m:r>
                    <m:r>
                      <a:rPr lang="en-US" sz="2000" b="1" i="1" smtClean="0">
                        <a:solidFill>
                          <a:srgbClr val="292929"/>
                        </a:solidFill>
                        <a:latin typeface="Cambria Math" panose="02040503050406030204" pitchFamily="18" charset="0"/>
                        <a:sym typeface="Wingdings" panose="05000000000000000000" pitchFamily="2" charset="2"/>
                      </a:rPr>
                      <m:t>𝟏</m:t>
                    </m:r>
                  </m:oMath>
                </a14:m>
                <a:endParaRPr lang="pt-BR" sz="2000" b="1" i="0" dirty="0">
                  <a:solidFill>
                    <a:srgbClr val="292929"/>
                  </a:solidFill>
                  <a:effectLst/>
                  <a:latin typeface="charter"/>
                </a:endParaRPr>
              </a:p>
              <a:p>
                <a:pPr algn="l"/>
                <a:endParaRPr lang="en-US" sz="2400" b="1" dirty="0"/>
              </a:p>
            </p:txBody>
          </p:sp>
        </mc:Choice>
        <mc:Fallback xmlns="">
          <p:sp>
            <p:nvSpPr>
              <p:cNvPr id="3" name="Content Placeholder 2">
                <a:extLst>
                  <a:ext uri="{FF2B5EF4-FFF2-40B4-BE49-F238E27FC236}">
                    <a16:creationId xmlns="" xmlns:a16="http://schemas.microsoft.com/office/drawing/2014/main" xmlns:a14="http://schemas.microsoft.com/office/drawing/2010/main" id="{5CDC0228-D9C6-A898-4993-F747608F2DDC}"/>
                  </a:ext>
                </a:extLst>
              </p:cNvPr>
              <p:cNvSpPr>
                <a:spLocks noGrp="1" noRot="1" noChangeAspect="1" noMove="1" noResize="1" noEditPoints="1" noAdjustHandles="1" noChangeArrowheads="1" noChangeShapeType="1" noTextEdit="1"/>
              </p:cNvSpPr>
              <p:nvPr>
                <p:ph idx="1"/>
              </p:nvPr>
            </p:nvSpPr>
            <p:spPr>
              <a:blipFill rotWithShape="0">
                <a:blip r:embed="rId2"/>
                <a:stretch>
                  <a:fillRect l="-722" t="-943"/>
                </a:stretch>
              </a:blipFill>
            </p:spPr>
            <p:txBody>
              <a:bodyPr/>
              <a:lstStyle/>
              <a:p>
                <a:r>
                  <a:rPr lang="en-US">
                    <a:noFill/>
                  </a:rPr>
                  <a:t> </a:t>
                </a:r>
              </a:p>
            </p:txBody>
          </p:sp>
        </mc:Fallback>
      </mc:AlternateContent>
      <p:sp>
        <p:nvSpPr>
          <p:cNvPr id="4" name="Date Placeholder 3">
            <a:extLst>
              <a:ext uri="{FF2B5EF4-FFF2-40B4-BE49-F238E27FC236}">
                <a16:creationId xmlns="" xmlns:a16="http://schemas.microsoft.com/office/drawing/2014/main" id="{2ED51F95-200D-4F8E-D097-C56A6931146B}"/>
              </a:ext>
            </a:extLst>
          </p:cNvPr>
          <p:cNvSpPr>
            <a:spLocks noGrp="1"/>
          </p:cNvSpPr>
          <p:nvPr>
            <p:ph type="dt" sz="half" idx="10"/>
          </p:nvPr>
        </p:nvSpPr>
        <p:spPr/>
        <p:txBody>
          <a:bodyPr/>
          <a:lstStyle/>
          <a:p>
            <a:fld id="{EDE3AE94-FBBE-4283-837A-3E80D8E8DEC3}" type="datetime1">
              <a:rPr lang="en-US" smtClean="0"/>
              <a:t>3/24/2024</a:t>
            </a:fld>
            <a:endParaRPr lang="en-US"/>
          </a:p>
        </p:txBody>
      </p:sp>
      <p:sp>
        <p:nvSpPr>
          <p:cNvPr id="5" name="Footer Placeholder 4">
            <a:extLst>
              <a:ext uri="{FF2B5EF4-FFF2-40B4-BE49-F238E27FC236}">
                <a16:creationId xmlns="" xmlns:a16="http://schemas.microsoft.com/office/drawing/2014/main" id="{67A8DDC2-4B75-B5EC-807C-E539AA0841C4}"/>
              </a:ext>
            </a:extLst>
          </p:cNvPr>
          <p:cNvSpPr>
            <a:spLocks noGrp="1"/>
          </p:cNvSpPr>
          <p:nvPr>
            <p:ph type="ftr" sz="quarter" idx="11"/>
          </p:nvPr>
        </p:nvSpPr>
        <p:spPr/>
        <p:txBody>
          <a:bodyPr/>
          <a:lstStyle/>
          <a:p>
            <a:r>
              <a:rPr lang="en-US"/>
              <a:t>DT</a:t>
            </a:r>
          </a:p>
        </p:txBody>
      </p:sp>
      <p:sp>
        <p:nvSpPr>
          <p:cNvPr id="6" name="Slide Number Placeholder 5">
            <a:extLst>
              <a:ext uri="{FF2B5EF4-FFF2-40B4-BE49-F238E27FC236}">
                <a16:creationId xmlns="" xmlns:a16="http://schemas.microsoft.com/office/drawing/2014/main" id="{98E83C55-085A-53E9-CE90-3A6FDAD1D264}"/>
              </a:ext>
            </a:extLst>
          </p:cNvPr>
          <p:cNvSpPr>
            <a:spLocks noGrp="1"/>
          </p:cNvSpPr>
          <p:nvPr>
            <p:ph type="sldNum" sz="quarter" idx="12"/>
          </p:nvPr>
        </p:nvSpPr>
        <p:spPr/>
        <p:txBody>
          <a:bodyPr/>
          <a:lstStyle/>
          <a:p>
            <a:fld id="{07CE569E-9B7C-4CB9-AB80-C0841F922CFF}" type="slidenum">
              <a:rPr lang="en-US" smtClean="0"/>
              <a:pPr/>
              <a:t>22</a:t>
            </a:fld>
            <a:endParaRPr lang="en-US" b="1"/>
          </a:p>
        </p:txBody>
      </p:sp>
      <p:pic>
        <p:nvPicPr>
          <p:cNvPr id="7" name="Picture 2">
            <a:extLst>
              <a:ext uri="{FF2B5EF4-FFF2-40B4-BE49-F238E27FC236}">
                <a16:creationId xmlns="" xmlns:a16="http://schemas.microsoft.com/office/drawing/2014/main" id="{429E0F3F-02FF-0AEF-27A0-D9CBBB0D59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60353" y="2664749"/>
            <a:ext cx="6261645" cy="3439335"/>
          </a:xfrm>
          <a:prstGeom prst="rect">
            <a:avLst/>
          </a:prstGeom>
          <a:noFill/>
          <a:ln w="12700">
            <a:solidFill>
              <a:schemeClr val="accent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01582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BF6505B-07F3-C9A9-5492-388BEA50179E}"/>
              </a:ext>
            </a:extLst>
          </p:cNvPr>
          <p:cNvSpPr>
            <a:spLocks noGrp="1"/>
          </p:cNvSpPr>
          <p:nvPr>
            <p:ph type="title"/>
          </p:nvPr>
        </p:nvSpPr>
        <p:spPr/>
        <p:txBody>
          <a:bodyPr/>
          <a:lstStyle/>
          <a:p>
            <a:r>
              <a:rPr lang="en-US" dirty="0"/>
              <a:t>Step3: Find the information gain: Outlook</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E65D7F6F-3218-6F34-3180-39C831E24D8C}"/>
                  </a:ext>
                </a:extLst>
              </p:cNvPr>
              <p:cNvSpPr>
                <a:spLocks noGrp="1"/>
              </p:cNvSpPr>
              <p:nvPr>
                <p:ph idx="1"/>
              </p:nvPr>
            </p:nvSpPr>
            <p:spPr>
              <a:xfrm>
                <a:off x="486746" y="4038600"/>
                <a:ext cx="10714654" cy="2667000"/>
              </a:xfrm>
            </p:spPr>
            <p:txBody>
              <a:bodyPr>
                <a:normAutofit/>
              </a:bodyPr>
              <a:lstStyle/>
              <a:p>
                <a:pPr marL="0" indent="0" algn="l">
                  <a:buNone/>
                </a:pPr>
                <a14:m>
                  <m:oMathPara xmlns:m="http://schemas.openxmlformats.org/officeDocument/2006/math">
                    <m:oMathParaPr>
                      <m:jc m:val="centerGroup"/>
                    </m:oMathParaPr>
                    <m:oMath xmlns:m="http://schemas.openxmlformats.org/officeDocument/2006/math">
                      <m:r>
                        <a:rPr lang="en-US" b="0" i="1" smtClean="0">
                          <a:solidFill>
                            <a:srgbClr val="FF0000">
                              <a:alpha val="70000"/>
                            </a:srgbClr>
                          </a:solidFill>
                          <a:latin typeface="Cambria Math" panose="02040503050406030204" pitchFamily="18" charset="0"/>
                        </a:rPr>
                        <m:t>𝐺𝑎𝑖𝑛</m:t>
                      </m:r>
                      <m:d>
                        <m:dPr>
                          <m:ctrlPr>
                            <a:rPr lang="en-US" b="0" i="1" smtClean="0">
                              <a:solidFill>
                                <a:srgbClr val="FF0000">
                                  <a:alpha val="70000"/>
                                </a:srgbClr>
                              </a:solidFill>
                              <a:latin typeface="Cambria Math" panose="02040503050406030204" pitchFamily="18" charset="0"/>
                            </a:rPr>
                          </m:ctrlPr>
                        </m:dPr>
                        <m:e>
                          <m:r>
                            <a:rPr lang="en-US" b="0" i="1" smtClean="0">
                              <a:solidFill>
                                <a:srgbClr val="FF0000">
                                  <a:alpha val="70000"/>
                                </a:srgbClr>
                              </a:solidFill>
                              <a:latin typeface="Cambria Math" panose="02040503050406030204" pitchFamily="18" charset="0"/>
                            </a:rPr>
                            <m:t>𝑆</m:t>
                          </m:r>
                          <m:r>
                            <a:rPr lang="en-US" b="0" i="1" smtClean="0">
                              <a:solidFill>
                                <a:srgbClr val="FF0000">
                                  <a:alpha val="70000"/>
                                </a:srgbClr>
                              </a:solidFill>
                              <a:latin typeface="Cambria Math" panose="02040503050406030204" pitchFamily="18" charset="0"/>
                            </a:rPr>
                            <m:t>,</m:t>
                          </m:r>
                          <m:r>
                            <a:rPr lang="en-US" b="0" i="1" smtClean="0">
                              <a:solidFill>
                                <a:srgbClr val="FF0000">
                                  <a:alpha val="70000"/>
                                </a:srgbClr>
                              </a:solidFill>
                              <a:latin typeface="Cambria Math" panose="02040503050406030204" pitchFamily="18" charset="0"/>
                            </a:rPr>
                            <m:t>𝑂𝑢𝑡𝑙𝑜𝑜𝑘</m:t>
                          </m:r>
                        </m:e>
                      </m:d>
                      <m:r>
                        <a:rPr lang="en-US" i="1" smtClean="0">
                          <a:solidFill>
                            <a:srgbClr val="FF0000">
                              <a:alpha val="70000"/>
                            </a:srgbClr>
                          </a:solidFill>
                          <a:latin typeface="Cambria Math" panose="02040503050406030204" pitchFamily="18" charset="0"/>
                        </a:rPr>
                        <m:t>=</m:t>
                      </m:r>
                      <m:r>
                        <a:rPr lang="en-US" b="0" i="1" smtClean="0">
                          <a:solidFill>
                            <a:srgbClr val="FF0000">
                              <a:alpha val="70000"/>
                            </a:srgbClr>
                          </a:solidFill>
                          <a:latin typeface="Cambria Math" panose="02040503050406030204" pitchFamily="18" charset="0"/>
                        </a:rPr>
                        <m:t>𝐸𝑛𝑡𝑟𝑜𝑝𝑦</m:t>
                      </m:r>
                      <m:d>
                        <m:dPr>
                          <m:ctrlPr>
                            <a:rPr lang="en-US" b="0" i="1" smtClean="0">
                              <a:solidFill>
                                <a:srgbClr val="FF0000">
                                  <a:alpha val="70000"/>
                                </a:srgbClr>
                              </a:solidFill>
                              <a:latin typeface="Cambria Math" panose="02040503050406030204" pitchFamily="18" charset="0"/>
                            </a:rPr>
                          </m:ctrlPr>
                        </m:dPr>
                        <m:e>
                          <m:r>
                            <a:rPr lang="en-US" b="0" i="1" smtClean="0">
                              <a:solidFill>
                                <a:srgbClr val="FF0000">
                                  <a:alpha val="70000"/>
                                </a:srgbClr>
                              </a:solidFill>
                              <a:latin typeface="Cambria Math" panose="02040503050406030204" pitchFamily="18" charset="0"/>
                            </a:rPr>
                            <m:t>𝑆</m:t>
                          </m:r>
                        </m:e>
                      </m:d>
                      <m:r>
                        <a:rPr lang="en-US" b="0" i="1" smtClean="0">
                          <a:solidFill>
                            <a:srgbClr val="FF0000">
                              <a:alpha val="70000"/>
                            </a:srgbClr>
                          </a:solidFill>
                          <a:latin typeface="Cambria Math" panose="02040503050406030204" pitchFamily="18" charset="0"/>
                        </a:rPr>
                        <m:t>−</m:t>
                      </m:r>
                      <m:nary>
                        <m:naryPr>
                          <m:chr m:val="∑"/>
                          <m:supHide m:val="on"/>
                          <m:ctrlPr>
                            <a:rPr lang="en-US" b="0" i="1" smtClean="0">
                              <a:solidFill>
                                <a:srgbClr val="FF0000">
                                  <a:alpha val="70000"/>
                                </a:srgbClr>
                              </a:solidFill>
                              <a:latin typeface="Cambria Math" panose="02040503050406030204" pitchFamily="18" charset="0"/>
                            </a:rPr>
                          </m:ctrlPr>
                        </m:naryPr>
                        <m:sub>
                          <m:r>
                            <m:rPr>
                              <m:brk m:alnAt="7"/>
                            </m:rPr>
                            <a:rPr lang="en-US" b="0" i="1" smtClean="0">
                              <a:solidFill>
                                <a:srgbClr val="FF0000">
                                  <a:alpha val="70000"/>
                                </a:srgbClr>
                              </a:solidFill>
                              <a:latin typeface="Cambria Math" panose="02040503050406030204" pitchFamily="18" charset="0"/>
                            </a:rPr>
                            <m:t>𝑣</m:t>
                          </m:r>
                          <m:r>
                            <a:rPr lang="en-US" b="0" i="1" smtClean="0">
                              <a:solidFill>
                                <a:srgbClr val="FF0000">
                                  <a:alpha val="70000"/>
                                </a:srgbClr>
                              </a:solidFill>
                              <a:latin typeface="Cambria Math" panose="02040503050406030204" pitchFamily="18" charset="0"/>
                              <a:ea typeface="Cambria Math" panose="02040503050406030204" pitchFamily="18" charset="0"/>
                            </a:rPr>
                            <m:t>∈</m:t>
                          </m:r>
                          <m:d>
                            <m:dPr>
                              <m:ctrlPr>
                                <a:rPr lang="en-US" b="0" i="1" smtClean="0">
                                  <a:solidFill>
                                    <a:srgbClr val="FF0000">
                                      <a:alpha val="70000"/>
                                    </a:srgbClr>
                                  </a:solidFill>
                                  <a:latin typeface="Cambria Math" panose="02040503050406030204" pitchFamily="18" charset="0"/>
                                  <a:ea typeface="Cambria Math" panose="02040503050406030204" pitchFamily="18" charset="0"/>
                                </a:rPr>
                              </m:ctrlPr>
                            </m:dPr>
                            <m:e>
                              <m:r>
                                <m:rPr>
                                  <m:brk m:alnAt="7"/>
                                </m:rPr>
                                <a:rPr lang="en-US" b="0" i="1" smtClean="0">
                                  <a:solidFill>
                                    <a:srgbClr val="FF0000">
                                      <a:alpha val="70000"/>
                                    </a:srgbClr>
                                  </a:solidFill>
                                  <a:latin typeface="Cambria Math" panose="02040503050406030204" pitchFamily="18" charset="0"/>
                                  <a:ea typeface="Cambria Math" panose="02040503050406030204" pitchFamily="18" charset="0"/>
                                </a:rPr>
                                <m:t>𝑆</m:t>
                              </m:r>
                              <m:r>
                                <a:rPr lang="en-US" b="0" i="1" smtClean="0">
                                  <a:solidFill>
                                    <a:srgbClr val="FF0000">
                                      <a:alpha val="70000"/>
                                    </a:srgbClr>
                                  </a:solidFill>
                                  <a:latin typeface="Cambria Math" panose="02040503050406030204" pitchFamily="18" charset="0"/>
                                  <a:ea typeface="Cambria Math" panose="02040503050406030204" pitchFamily="18" charset="0"/>
                                </a:rPr>
                                <m:t>𝑢𝑛𝑛𝑦</m:t>
                              </m:r>
                              <m:r>
                                <a:rPr lang="en-US" b="0" i="1" smtClean="0">
                                  <a:solidFill>
                                    <a:srgbClr val="FF0000">
                                      <a:alpha val="70000"/>
                                    </a:srgbClr>
                                  </a:solidFill>
                                  <a:latin typeface="Cambria Math" panose="02040503050406030204" pitchFamily="18" charset="0"/>
                                  <a:ea typeface="Cambria Math" panose="02040503050406030204" pitchFamily="18" charset="0"/>
                                </a:rPr>
                                <m:t>, </m:t>
                              </m:r>
                              <m:r>
                                <a:rPr lang="en-US" b="0" i="1" smtClean="0">
                                  <a:solidFill>
                                    <a:srgbClr val="FF0000">
                                      <a:alpha val="70000"/>
                                    </a:srgbClr>
                                  </a:solidFill>
                                  <a:latin typeface="Cambria Math" panose="02040503050406030204" pitchFamily="18" charset="0"/>
                                  <a:ea typeface="Cambria Math" panose="02040503050406030204" pitchFamily="18" charset="0"/>
                                </a:rPr>
                                <m:t>𝑂𝑣𝑒𝑟𝑐𝑎𝑠𝑡</m:t>
                              </m:r>
                              <m:r>
                                <a:rPr lang="en-US" b="0" i="1" smtClean="0">
                                  <a:solidFill>
                                    <a:srgbClr val="FF0000">
                                      <a:alpha val="70000"/>
                                    </a:srgbClr>
                                  </a:solidFill>
                                  <a:latin typeface="Cambria Math" panose="02040503050406030204" pitchFamily="18" charset="0"/>
                                  <a:ea typeface="Cambria Math" panose="02040503050406030204" pitchFamily="18" charset="0"/>
                                </a:rPr>
                                <m:t>, </m:t>
                              </m:r>
                              <m:r>
                                <a:rPr lang="en-US" b="0" i="1" smtClean="0">
                                  <a:solidFill>
                                    <a:srgbClr val="FF0000">
                                      <a:alpha val="70000"/>
                                    </a:srgbClr>
                                  </a:solidFill>
                                  <a:latin typeface="Cambria Math" panose="02040503050406030204" pitchFamily="18" charset="0"/>
                                  <a:ea typeface="Cambria Math" panose="02040503050406030204" pitchFamily="18" charset="0"/>
                                </a:rPr>
                                <m:t>𝑅𝑎𝑖𝑛</m:t>
                              </m:r>
                            </m:e>
                          </m:d>
                        </m:sub>
                        <m:sup/>
                        <m:e>
                          <m:f>
                            <m:fPr>
                              <m:ctrlPr>
                                <a:rPr lang="en-US" b="0" i="1" smtClean="0">
                                  <a:solidFill>
                                    <a:srgbClr val="FF0000">
                                      <a:alpha val="70000"/>
                                    </a:srgbClr>
                                  </a:solidFill>
                                  <a:latin typeface="Cambria Math" panose="02040503050406030204" pitchFamily="18" charset="0"/>
                                </a:rPr>
                              </m:ctrlPr>
                            </m:fPr>
                            <m:num>
                              <m:d>
                                <m:dPr>
                                  <m:begChr m:val="|"/>
                                  <m:endChr m:val="|"/>
                                  <m:ctrlPr>
                                    <a:rPr lang="en-US" b="0" i="1" smtClean="0">
                                      <a:solidFill>
                                        <a:srgbClr val="FF0000">
                                          <a:alpha val="70000"/>
                                        </a:srgbClr>
                                      </a:solidFill>
                                      <a:latin typeface="Cambria Math" panose="02040503050406030204" pitchFamily="18" charset="0"/>
                                    </a:rPr>
                                  </m:ctrlPr>
                                </m:dPr>
                                <m:e>
                                  <m:sSub>
                                    <m:sSubPr>
                                      <m:ctrlPr>
                                        <a:rPr lang="en-US" b="0" i="1" smtClean="0">
                                          <a:solidFill>
                                            <a:srgbClr val="FF0000">
                                              <a:alpha val="70000"/>
                                            </a:srgbClr>
                                          </a:solidFill>
                                          <a:latin typeface="Cambria Math" panose="02040503050406030204" pitchFamily="18" charset="0"/>
                                        </a:rPr>
                                      </m:ctrlPr>
                                    </m:sSubPr>
                                    <m:e>
                                      <m:r>
                                        <a:rPr lang="en-US" b="0" i="1" smtClean="0">
                                          <a:solidFill>
                                            <a:srgbClr val="FF0000">
                                              <a:alpha val="70000"/>
                                            </a:srgbClr>
                                          </a:solidFill>
                                          <a:latin typeface="Cambria Math" panose="02040503050406030204" pitchFamily="18" charset="0"/>
                                        </a:rPr>
                                        <m:t>𝑆</m:t>
                                      </m:r>
                                    </m:e>
                                    <m:sub>
                                      <m:r>
                                        <a:rPr lang="en-US" b="0" i="1" smtClean="0">
                                          <a:solidFill>
                                            <a:srgbClr val="FF0000">
                                              <a:alpha val="70000"/>
                                            </a:srgbClr>
                                          </a:solidFill>
                                          <a:latin typeface="Cambria Math" panose="02040503050406030204" pitchFamily="18" charset="0"/>
                                        </a:rPr>
                                        <m:t>𝑣</m:t>
                                      </m:r>
                                    </m:sub>
                                  </m:sSub>
                                </m:e>
                              </m:d>
                            </m:num>
                            <m:den>
                              <m:d>
                                <m:dPr>
                                  <m:begChr m:val="|"/>
                                  <m:endChr m:val="|"/>
                                  <m:ctrlPr>
                                    <a:rPr lang="en-US" b="0" i="1" smtClean="0">
                                      <a:solidFill>
                                        <a:srgbClr val="FF0000">
                                          <a:alpha val="70000"/>
                                        </a:srgbClr>
                                      </a:solidFill>
                                      <a:latin typeface="Cambria Math" panose="02040503050406030204" pitchFamily="18" charset="0"/>
                                    </a:rPr>
                                  </m:ctrlPr>
                                </m:dPr>
                                <m:e>
                                  <m:r>
                                    <a:rPr lang="en-US" b="0" i="1" smtClean="0">
                                      <a:solidFill>
                                        <a:srgbClr val="FF0000">
                                          <a:alpha val="70000"/>
                                        </a:srgbClr>
                                      </a:solidFill>
                                      <a:latin typeface="Cambria Math" panose="02040503050406030204" pitchFamily="18" charset="0"/>
                                    </a:rPr>
                                    <m:t>𝑆</m:t>
                                  </m:r>
                                </m:e>
                              </m:d>
                            </m:den>
                          </m:f>
                          <m:r>
                            <a:rPr lang="en-US" b="0" i="1" smtClean="0">
                              <a:solidFill>
                                <a:srgbClr val="FF0000">
                                  <a:alpha val="70000"/>
                                </a:srgbClr>
                              </a:solidFill>
                              <a:latin typeface="Cambria Math" panose="02040503050406030204" pitchFamily="18" charset="0"/>
                            </a:rPr>
                            <m:t>𝐸𝑛𝑡𝑟𝑜𝑝𝑦</m:t>
                          </m:r>
                          <m:d>
                            <m:dPr>
                              <m:ctrlPr>
                                <a:rPr lang="en-US" b="0" i="1" smtClean="0">
                                  <a:solidFill>
                                    <a:srgbClr val="FF0000">
                                      <a:alpha val="70000"/>
                                    </a:srgbClr>
                                  </a:solidFill>
                                  <a:latin typeface="Cambria Math" panose="02040503050406030204" pitchFamily="18" charset="0"/>
                                </a:rPr>
                              </m:ctrlPr>
                            </m:dPr>
                            <m:e>
                              <m:sSub>
                                <m:sSubPr>
                                  <m:ctrlPr>
                                    <a:rPr lang="en-US" b="0" i="1" smtClean="0">
                                      <a:solidFill>
                                        <a:srgbClr val="FF0000">
                                          <a:alpha val="70000"/>
                                        </a:srgbClr>
                                      </a:solidFill>
                                      <a:latin typeface="Cambria Math" panose="02040503050406030204" pitchFamily="18" charset="0"/>
                                    </a:rPr>
                                  </m:ctrlPr>
                                </m:sSubPr>
                                <m:e>
                                  <m:r>
                                    <a:rPr lang="en-US" b="0" i="1" smtClean="0">
                                      <a:solidFill>
                                        <a:srgbClr val="FF0000">
                                          <a:alpha val="70000"/>
                                        </a:srgbClr>
                                      </a:solidFill>
                                      <a:latin typeface="Cambria Math" panose="02040503050406030204" pitchFamily="18" charset="0"/>
                                    </a:rPr>
                                    <m:t>𝑆</m:t>
                                  </m:r>
                                </m:e>
                                <m:sub>
                                  <m:r>
                                    <a:rPr lang="en-US" b="0" i="1" smtClean="0">
                                      <a:solidFill>
                                        <a:srgbClr val="FF0000">
                                          <a:alpha val="70000"/>
                                        </a:srgbClr>
                                      </a:solidFill>
                                      <a:latin typeface="Cambria Math" panose="02040503050406030204" pitchFamily="18" charset="0"/>
                                    </a:rPr>
                                    <m:t>𝑣</m:t>
                                  </m:r>
                                </m:sub>
                              </m:sSub>
                            </m:e>
                          </m:d>
                        </m:e>
                      </m:nary>
                    </m:oMath>
                  </m:oMathPara>
                </a14:m>
                <a:endParaRPr lang="en-US" b="0" dirty="0"/>
              </a:p>
              <a:p>
                <a:pPr marL="0" indent="0" algn="l">
                  <a:buNone/>
                </a:pPr>
                <a:r>
                  <a:rPr lang="en-US" dirty="0">
                    <a:sym typeface="Wingdings" panose="05000000000000000000" pitchFamily="2" charset="2"/>
                  </a:rPr>
                  <a:t> </a:t>
                </a:r>
                <a14:m>
                  <m:oMath xmlns:m="http://schemas.openxmlformats.org/officeDocument/2006/math">
                    <m:r>
                      <m:rPr>
                        <m:nor/>
                      </m:rPr>
                      <a:rPr lang="en-US" dirty="0"/>
                      <m:t>G</m:t>
                    </m:r>
                    <m:r>
                      <m:rPr>
                        <m:nor/>
                      </m:rPr>
                      <a:rPr lang="en-US" b="0" i="0" dirty="0" smtClean="0"/>
                      <m:t>ain</m:t>
                    </m:r>
                    <m:r>
                      <m:rPr>
                        <m:nor/>
                      </m:rPr>
                      <a:rPr lang="en-US" dirty="0"/>
                      <m:t>(</m:t>
                    </m:r>
                    <m:r>
                      <m:rPr>
                        <m:nor/>
                      </m:rPr>
                      <a:rPr lang="en-US" dirty="0"/>
                      <m:t>S</m:t>
                    </m:r>
                    <m:r>
                      <m:rPr>
                        <m:nor/>
                      </m:rPr>
                      <a:rPr lang="en-US" dirty="0"/>
                      <m:t>,</m:t>
                    </m:r>
                    <m:r>
                      <m:rPr>
                        <m:nor/>
                      </m:rPr>
                      <a:rPr lang="en-US" dirty="0"/>
                      <m:t>Outlook</m:t>
                    </m:r>
                    <m:r>
                      <m:rPr>
                        <m:nor/>
                      </m:rPr>
                      <a:rPr lang="en-US" dirty="0"/>
                      <m:t>)= </m:t>
                    </m:r>
                    <m:r>
                      <m:rPr>
                        <m:nor/>
                      </m:rPr>
                      <a:rPr lang="en-US" dirty="0"/>
                      <m:t>H</m:t>
                    </m:r>
                    <m:r>
                      <m:rPr>
                        <m:nor/>
                      </m:rPr>
                      <a:rPr lang="en-US" dirty="0"/>
                      <m:t>(</m:t>
                    </m:r>
                    <m:r>
                      <m:rPr>
                        <m:nor/>
                      </m:rPr>
                      <a:rPr lang="en-US" dirty="0"/>
                      <m:t>s</m:t>
                    </m:r>
                    <m:r>
                      <m:rPr>
                        <m:nor/>
                      </m:rPr>
                      <a:rPr lang="en-US" dirty="0"/>
                      <m:t>)</m:t>
                    </m:r>
                    <m:r>
                      <a:rPr lang="en-US" b="0" i="1" dirty="0" smtClean="0">
                        <a:latin typeface="Cambria Math" panose="02040503050406030204" pitchFamily="18" charset="0"/>
                      </a:rPr>
                      <m:t>−</m:t>
                    </m:r>
                    <m:f>
                      <m:fPr>
                        <m:ctrlPr>
                          <a:rPr lang="en-US" i="1" dirty="0" smtClean="0">
                            <a:latin typeface="Cambria Math" panose="02040503050406030204" pitchFamily="18" charset="0"/>
                          </a:rPr>
                        </m:ctrlPr>
                      </m:fPr>
                      <m:num>
                        <m:r>
                          <a:rPr lang="en-US" b="0" i="1" dirty="0" smtClean="0">
                            <a:latin typeface="Cambria Math" panose="02040503050406030204" pitchFamily="18" charset="0"/>
                          </a:rPr>
                          <m:t>5</m:t>
                        </m:r>
                      </m:num>
                      <m:den>
                        <m:r>
                          <a:rPr lang="en-US" b="0" i="1" dirty="0" smtClean="0">
                            <a:latin typeface="Cambria Math" panose="02040503050406030204" pitchFamily="18" charset="0"/>
                          </a:rPr>
                          <m:t>14</m:t>
                        </m:r>
                      </m:den>
                    </m:f>
                    <m:r>
                      <a:rPr lang="en-US" b="0" i="1" dirty="0" smtClean="0">
                        <a:latin typeface="Cambria Math" panose="02040503050406030204" pitchFamily="18" charset="0"/>
                      </a:rPr>
                      <m:t>𝐸𝑛𝑡𝑟𝑜𝑝𝑦</m:t>
                    </m:r>
                    <m:d>
                      <m:dPr>
                        <m:ctrlPr>
                          <a:rPr lang="en-US" b="0" i="1" dirty="0" smtClean="0">
                            <a:latin typeface="Cambria Math" panose="02040503050406030204" pitchFamily="18" charset="0"/>
                          </a:rPr>
                        </m:ctrlPr>
                      </m:dPr>
                      <m:e>
                        <m:r>
                          <a:rPr lang="en-US" b="0" i="1" dirty="0" smtClean="0">
                            <a:latin typeface="Cambria Math" panose="02040503050406030204" pitchFamily="18" charset="0"/>
                          </a:rPr>
                          <m:t>𝑆𝑢𝑛𝑛𝑦</m:t>
                        </m:r>
                      </m:e>
                    </m:d>
                    <m:r>
                      <a:rPr lang="en-US" i="1" dirty="0">
                        <a:latin typeface="Cambria Math" panose="02040503050406030204" pitchFamily="18" charset="0"/>
                      </a:rPr>
                      <m:t>−</m:t>
                    </m:r>
                    <m:f>
                      <m:fPr>
                        <m:ctrlPr>
                          <a:rPr lang="en-US" i="1" dirty="0">
                            <a:latin typeface="Cambria Math" panose="02040503050406030204" pitchFamily="18" charset="0"/>
                          </a:rPr>
                        </m:ctrlPr>
                      </m:fPr>
                      <m:num>
                        <m:r>
                          <a:rPr lang="en-US" b="0" i="1" dirty="0" smtClean="0">
                            <a:latin typeface="Cambria Math" panose="02040503050406030204" pitchFamily="18" charset="0"/>
                          </a:rPr>
                          <m:t>4</m:t>
                        </m:r>
                      </m:num>
                      <m:den>
                        <m:r>
                          <a:rPr lang="en-US" b="0" i="1" dirty="0" smtClean="0">
                            <a:latin typeface="Cambria Math" panose="02040503050406030204" pitchFamily="18" charset="0"/>
                          </a:rPr>
                          <m:t>14</m:t>
                        </m:r>
                      </m:den>
                    </m:f>
                    <m:r>
                      <a:rPr lang="en-US" i="1" dirty="0">
                        <a:latin typeface="Cambria Math" panose="02040503050406030204" pitchFamily="18" charset="0"/>
                      </a:rPr>
                      <m:t>𝐸𝑛𝑡𝑟𝑜𝑝𝑦</m:t>
                    </m:r>
                    <m:d>
                      <m:dPr>
                        <m:ctrlPr>
                          <a:rPr lang="en-US" i="1" dirty="0">
                            <a:latin typeface="Cambria Math" panose="02040503050406030204" pitchFamily="18" charset="0"/>
                          </a:rPr>
                        </m:ctrlPr>
                      </m:dPr>
                      <m:e>
                        <m:r>
                          <a:rPr lang="en-US" b="0" i="1" dirty="0" smtClean="0">
                            <a:latin typeface="Cambria Math" panose="02040503050406030204" pitchFamily="18" charset="0"/>
                          </a:rPr>
                          <m:t>𝑂𝑣𝑒𝑟𝑐𝑎𝑠𝑡</m:t>
                        </m:r>
                      </m:e>
                    </m:d>
                    <m:r>
                      <a:rPr lang="en-US" i="1" dirty="0">
                        <a:latin typeface="Cambria Math" panose="02040503050406030204" pitchFamily="18" charset="0"/>
                      </a:rPr>
                      <m:t>−</m:t>
                    </m:r>
                    <m:f>
                      <m:fPr>
                        <m:ctrlPr>
                          <a:rPr lang="en-US" i="1" dirty="0">
                            <a:latin typeface="Cambria Math" panose="02040503050406030204" pitchFamily="18" charset="0"/>
                          </a:rPr>
                        </m:ctrlPr>
                      </m:fPr>
                      <m:num>
                        <m:r>
                          <a:rPr lang="en-US" b="0" i="1" dirty="0" smtClean="0">
                            <a:latin typeface="Cambria Math" panose="02040503050406030204" pitchFamily="18" charset="0"/>
                          </a:rPr>
                          <m:t>5</m:t>
                        </m:r>
                      </m:num>
                      <m:den>
                        <m:r>
                          <a:rPr lang="en-US" b="0" i="1" dirty="0" smtClean="0">
                            <a:latin typeface="Cambria Math" panose="02040503050406030204" pitchFamily="18" charset="0"/>
                          </a:rPr>
                          <m:t>14</m:t>
                        </m:r>
                      </m:den>
                    </m:f>
                    <m:r>
                      <a:rPr lang="en-US" i="1" dirty="0">
                        <a:latin typeface="Cambria Math" panose="02040503050406030204" pitchFamily="18" charset="0"/>
                      </a:rPr>
                      <m:t>𝐸𝑛𝑡𝑟𝑜𝑝𝑦</m:t>
                    </m:r>
                    <m:d>
                      <m:dPr>
                        <m:ctrlPr>
                          <a:rPr lang="en-US" i="1" dirty="0">
                            <a:latin typeface="Cambria Math" panose="02040503050406030204" pitchFamily="18" charset="0"/>
                          </a:rPr>
                        </m:ctrlPr>
                      </m:dPr>
                      <m:e>
                        <m:r>
                          <a:rPr lang="en-US" b="0" i="1" dirty="0" smtClean="0">
                            <a:latin typeface="Cambria Math" panose="02040503050406030204" pitchFamily="18" charset="0"/>
                          </a:rPr>
                          <m:t>𝑅𝑎𝑖𝑛</m:t>
                        </m:r>
                      </m:e>
                    </m:d>
                  </m:oMath>
                </a14:m>
                <a:endParaRPr lang="en-US" b="0" dirty="0"/>
              </a:p>
              <a:p>
                <a:pPr marL="0" indent="0" algn="l">
                  <a:buNone/>
                </a:pPr>
                <a:r>
                  <a:rPr lang="en-US" dirty="0">
                    <a:sym typeface="Wingdings" panose="05000000000000000000" pitchFamily="2" charset="2"/>
                  </a:rPr>
                  <a:t> </a:t>
                </a:r>
                <a14:m>
                  <m:oMath xmlns:m="http://schemas.openxmlformats.org/officeDocument/2006/math">
                    <m:r>
                      <m:rPr>
                        <m:nor/>
                      </m:rPr>
                      <a:rPr lang="en-US" dirty="0" smtClean="0"/>
                      <m:t>G</m:t>
                    </m:r>
                    <m:r>
                      <m:rPr>
                        <m:nor/>
                      </m:rPr>
                      <a:rPr lang="en-US" b="0" i="0" dirty="0" smtClean="0"/>
                      <m:t>ain</m:t>
                    </m:r>
                    <m:r>
                      <m:rPr>
                        <m:nor/>
                      </m:rPr>
                      <a:rPr lang="en-US" dirty="0" smtClean="0"/>
                      <m:t>(</m:t>
                    </m:r>
                    <m:r>
                      <m:rPr>
                        <m:nor/>
                      </m:rPr>
                      <a:rPr lang="en-US" dirty="0" smtClean="0"/>
                      <m:t>S</m:t>
                    </m:r>
                    <m:r>
                      <m:rPr>
                        <m:nor/>
                      </m:rPr>
                      <a:rPr lang="en-US" dirty="0" smtClean="0"/>
                      <m:t>,</m:t>
                    </m:r>
                    <m:r>
                      <m:rPr>
                        <m:nor/>
                      </m:rPr>
                      <a:rPr lang="en-US" dirty="0" smtClean="0"/>
                      <m:t>Outlook</m:t>
                    </m:r>
                    <m:r>
                      <m:rPr>
                        <m:nor/>
                      </m:rPr>
                      <a:rPr lang="en-US" dirty="0" smtClean="0"/>
                      <m:t>)= 0.94</m:t>
                    </m:r>
                    <m:r>
                      <a:rPr lang="en-US" b="0" i="1" dirty="0" smtClean="0">
                        <a:latin typeface="Cambria Math" panose="02040503050406030204" pitchFamily="18" charset="0"/>
                      </a:rPr>
                      <m:t>−</m:t>
                    </m:r>
                    <m:d>
                      <m:dPr>
                        <m:ctrlPr>
                          <a:rPr lang="en-US" b="0" i="1" dirty="0" smtClean="0">
                            <a:latin typeface="Cambria Math" panose="02040503050406030204" pitchFamily="18" charset="0"/>
                          </a:rPr>
                        </m:ctrlPr>
                      </m:dPr>
                      <m:e>
                        <m:f>
                          <m:fPr>
                            <m:ctrlPr>
                              <a:rPr lang="en-US" i="1" dirty="0">
                                <a:latin typeface="Cambria Math" panose="02040503050406030204" pitchFamily="18" charset="0"/>
                              </a:rPr>
                            </m:ctrlPr>
                          </m:fPr>
                          <m:num>
                            <m:r>
                              <a:rPr lang="en-US" i="1" dirty="0">
                                <a:latin typeface="Cambria Math" panose="02040503050406030204" pitchFamily="18" charset="0"/>
                              </a:rPr>
                              <m:t>5</m:t>
                            </m:r>
                          </m:num>
                          <m:den>
                            <m:r>
                              <a:rPr lang="en-US" i="1" dirty="0">
                                <a:latin typeface="Cambria Math" panose="02040503050406030204" pitchFamily="18" charset="0"/>
                              </a:rPr>
                              <m:t>14</m:t>
                            </m:r>
                          </m:den>
                        </m:f>
                        <m:r>
                          <a:rPr lang="en-US" i="1" dirty="0">
                            <a:latin typeface="Cambria Math" panose="02040503050406030204" pitchFamily="18" charset="0"/>
                            <a:ea typeface="Cambria Math" panose="02040503050406030204" pitchFamily="18" charset="0"/>
                          </a:rPr>
                          <m:t>×0.971</m:t>
                        </m:r>
                      </m:e>
                    </m:d>
                    <m:r>
                      <a:rPr lang="en-US" b="0" i="1" dirty="0" smtClean="0">
                        <a:latin typeface="Cambria Math" panose="02040503050406030204" pitchFamily="18" charset="0"/>
                        <a:ea typeface="Cambria Math" panose="02040503050406030204" pitchFamily="18" charset="0"/>
                      </a:rPr>
                      <m:t>−</m:t>
                    </m:r>
                    <m:d>
                      <m:dPr>
                        <m:ctrlPr>
                          <a:rPr lang="en-US" b="0" i="1" dirty="0" smtClean="0">
                            <a:latin typeface="Cambria Math" panose="02040503050406030204" pitchFamily="18" charset="0"/>
                            <a:ea typeface="Cambria Math" panose="02040503050406030204" pitchFamily="18" charset="0"/>
                          </a:rPr>
                        </m:ctrlPr>
                      </m:dPr>
                      <m:e>
                        <m:f>
                          <m:fPr>
                            <m:ctrlPr>
                              <a:rPr lang="en-US" i="1" dirty="0">
                                <a:latin typeface="Cambria Math" panose="02040503050406030204" pitchFamily="18" charset="0"/>
                              </a:rPr>
                            </m:ctrlPr>
                          </m:fPr>
                          <m:num>
                            <m:r>
                              <a:rPr lang="en-US" b="0" i="1" dirty="0" smtClean="0">
                                <a:latin typeface="Cambria Math" panose="02040503050406030204" pitchFamily="18" charset="0"/>
                              </a:rPr>
                              <m:t>4</m:t>
                            </m:r>
                          </m:num>
                          <m:den>
                            <m:r>
                              <a:rPr lang="en-US" i="1" dirty="0">
                                <a:latin typeface="Cambria Math" panose="02040503050406030204" pitchFamily="18" charset="0"/>
                              </a:rPr>
                              <m:t>14</m:t>
                            </m:r>
                          </m:den>
                        </m:f>
                        <m:r>
                          <a:rPr lang="en-US" i="1" dirty="0">
                            <a:latin typeface="Cambria Math" panose="02040503050406030204" pitchFamily="18" charset="0"/>
                            <a:ea typeface="Cambria Math" panose="02040503050406030204" pitchFamily="18" charset="0"/>
                          </a:rPr>
                          <m:t>×0.</m:t>
                        </m:r>
                        <m:r>
                          <a:rPr lang="en-US" b="0" i="1" dirty="0" smtClean="0">
                            <a:latin typeface="Cambria Math" panose="02040503050406030204" pitchFamily="18" charset="0"/>
                            <a:ea typeface="Cambria Math" panose="02040503050406030204" pitchFamily="18" charset="0"/>
                          </a:rPr>
                          <m:t>0</m:t>
                        </m:r>
                      </m:e>
                    </m:d>
                    <m:r>
                      <a:rPr lang="en-US" b="0" i="1" dirty="0" smtClean="0">
                        <a:latin typeface="Cambria Math" panose="02040503050406030204" pitchFamily="18" charset="0"/>
                        <a:ea typeface="Cambria Math" panose="02040503050406030204" pitchFamily="18" charset="0"/>
                      </a:rPr>
                      <m:t>−</m:t>
                    </m:r>
                    <m:d>
                      <m:dPr>
                        <m:ctrlPr>
                          <a:rPr lang="en-US" b="0" i="1" dirty="0" smtClean="0">
                            <a:latin typeface="Cambria Math" panose="02040503050406030204" pitchFamily="18" charset="0"/>
                            <a:ea typeface="Cambria Math" panose="02040503050406030204" pitchFamily="18" charset="0"/>
                          </a:rPr>
                        </m:ctrlPr>
                      </m:dPr>
                      <m:e>
                        <m:f>
                          <m:fPr>
                            <m:ctrlPr>
                              <a:rPr lang="en-US" i="1" dirty="0">
                                <a:latin typeface="Cambria Math" panose="02040503050406030204" pitchFamily="18" charset="0"/>
                              </a:rPr>
                            </m:ctrlPr>
                          </m:fPr>
                          <m:num>
                            <m:r>
                              <a:rPr lang="en-US" i="1" dirty="0">
                                <a:latin typeface="Cambria Math" panose="02040503050406030204" pitchFamily="18" charset="0"/>
                              </a:rPr>
                              <m:t>5</m:t>
                            </m:r>
                          </m:num>
                          <m:den>
                            <m:r>
                              <a:rPr lang="en-US" i="1" dirty="0">
                                <a:latin typeface="Cambria Math" panose="02040503050406030204" pitchFamily="18" charset="0"/>
                              </a:rPr>
                              <m:t>14</m:t>
                            </m:r>
                          </m:den>
                        </m:f>
                        <m:r>
                          <a:rPr lang="en-US" i="1" dirty="0">
                            <a:latin typeface="Cambria Math" panose="02040503050406030204" pitchFamily="18" charset="0"/>
                            <a:ea typeface="Cambria Math" panose="02040503050406030204" pitchFamily="18" charset="0"/>
                          </a:rPr>
                          <m:t>×0.971</m:t>
                        </m:r>
                      </m:e>
                    </m:d>
                  </m:oMath>
                </a14:m>
                <a:endParaRPr lang="en-US" b="0" dirty="0"/>
              </a:p>
              <a:p>
                <a:pPr marL="0" indent="0" algn="l">
                  <a:buNone/>
                </a:pPr>
                <a:r>
                  <a:rPr lang="en-US" dirty="0">
                    <a:sym typeface="Wingdings" panose="05000000000000000000" pitchFamily="2" charset="2"/>
                  </a:rPr>
                  <a:t> </a:t>
                </a:r>
                <a14:m>
                  <m:oMath xmlns:m="http://schemas.openxmlformats.org/officeDocument/2006/math">
                    <m:r>
                      <m:rPr>
                        <m:nor/>
                      </m:rPr>
                      <a:rPr lang="en-US" b="1" dirty="0" smtClean="0">
                        <a:solidFill>
                          <a:srgbClr val="0070C0">
                            <a:alpha val="70000"/>
                          </a:srgbClr>
                        </a:solidFill>
                      </a:rPr>
                      <m:t>Gain</m:t>
                    </m:r>
                    <m:r>
                      <m:rPr>
                        <m:nor/>
                      </m:rPr>
                      <a:rPr lang="en-US" b="1" dirty="0" smtClean="0">
                        <a:solidFill>
                          <a:srgbClr val="0070C0">
                            <a:alpha val="70000"/>
                          </a:srgbClr>
                        </a:solidFill>
                      </a:rPr>
                      <m:t>(</m:t>
                    </m:r>
                    <m:r>
                      <m:rPr>
                        <m:nor/>
                      </m:rPr>
                      <a:rPr lang="en-US" b="1" dirty="0" smtClean="0">
                        <a:solidFill>
                          <a:srgbClr val="0070C0">
                            <a:alpha val="70000"/>
                          </a:srgbClr>
                        </a:solidFill>
                      </a:rPr>
                      <m:t>S</m:t>
                    </m:r>
                    <m:r>
                      <m:rPr>
                        <m:nor/>
                      </m:rPr>
                      <a:rPr lang="en-US" b="1" dirty="0" smtClean="0">
                        <a:solidFill>
                          <a:srgbClr val="0070C0">
                            <a:alpha val="70000"/>
                          </a:srgbClr>
                        </a:solidFill>
                      </a:rPr>
                      <m:t>,</m:t>
                    </m:r>
                    <m:r>
                      <m:rPr>
                        <m:nor/>
                      </m:rPr>
                      <a:rPr lang="en-US" b="1" dirty="0" smtClean="0">
                        <a:solidFill>
                          <a:srgbClr val="0070C0">
                            <a:alpha val="70000"/>
                          </a:srgbClr>
                        </a:solidFill>
                      </a:rPr>
                      <m:t>Outlook</m:t>
                    </m:r>
                    <m:r>
                      <m:rPr>
                        <m:nor/>
                      </m:rPr>
                      <a:rPr lang="en-US" b="1" dirty="0" smtClean="0">
                        <a:solidFill>
                          <a:srgbClr val="0070C0">
                            <a:alpha val="70000"/>
                          </a:srgbClr>
                        </a:solidFill>
                      </a:rPr>
                      <m:t>)=0.2464</m:t>
                    </m:r>
                  </m:oMath>
                </a14:m>
                <a:endParaRPr lang="en-US" b="1" dirty="0"/>
              </a:p>
            </p:txBody>
          </p:sp>
        </mc:Choice>
        <mc:Fallback xmlns="">
          <p:sp>
            <p:nvSpPr>
              <p:cNvPr id="3" name="Content Placeholder 2">
                <a:extLst>
                  <a:ext uri="{FF2B5EF4-FFF2-40B4-BE49-F238E27FC236}">
                    <a16:creationId xmlns="" xmlns:a16="http://schemas.microsoft.com/office/drawing/2014/main" xmlns:a14="http://schemas.microsoft.com/office/drawing/2010/main" id="{E65D7F6F-3218-6F34-3180-39C831E24D8C}"/>
                  </a:ext>
                </a:extLst>
              </p:cNvPr>
              <p:cNvSpPr>
                <a:spLocks noGrp="1" noRot="1" noChangeAspect="1" noMove="1" noResize="1" noEditPoints="1" noAdjustHandles="1" noChangeArrowheads="1" noChangeShapeType="1" noTextEdit="1"/>
              </p:cNvSpPr>
              <p:nvPr>
                <p:ph idx="1"/>
              </p:nvPr>
            </p:nvSpPr>
            <p:spPr>
              <a:xfrm>
                <a:off x="486746" y="4038600"/>
                <a:ext cx="10714654" cy="2667000"/>
              </a:xfrm>
              <a:blipFill rotWithShape="0">
                <a:blip r:embed="rId2"/>
                <a:stretch>
                  <a:fillRect l="-626"/>
                </a:stretch>
              </a:blipFill>
            </p:spPr>
            <p:txBody>
              <a:bodyPr/>
              <a:lstStyle/>
              <a:p>
                <a:r>
                  <a:rPr lang="en-US">
                    <a:noFill/>
                  </a:rPr>
                  <a:t> </a:t>
                </a:r>
              </a:p>
            </p:txBody>
          </p:sp>
        </mc:Fallback>
      </mc:AlternateContent>
      <p:sp>
        <p:nvSpPr>
          <p:cNvPr id="4" name="Date Placeholder 3">
            <a:extLst>
              <a:ext uri="{FF2B5EF4-FFF2-40B4-BE49-F238E27FC236}">
                <a16:creationId xmlns="" xmlns:a16="http://schemas.microsoft.com/office/drawing/2014/main" id="{D830ACBA-6BED-F77A-1D5B-BD29E4DD1396}"/>
              </a:ext>
            </a:extLst>
          </p:cNvPr>
          <p:cNvSpPr>
            <a:spLocks noGrp="1"/>
          </p:cNvSpPr>
          <p:nvPr>
            <p:ph type="dt" sz="half" idx="10"/>
          </p:nvPr>
        </p:nvSpPr>
        <p:spPr/>
        <p:txBody>
          <a:bodyPr/>
          <a:lstStyle/>
          <a:p>
            <a:fld id="{EDE3AE94-FBBE-4283-837A-3E80D8E8DEC3}" type="datetime1">
              <a:rPr lang="en-US" smtClean="0"/>
              <a:t>3/24/2024</a:t>
            </a:fld>
            <a:endParaRPr lang="en-US"/>
          </a:p>
        </p:txBody>
      </p:sp>
      <p:sp>
        <p:nvSpPr>
          <p:cNvPr id="5" name="Footer Placeholder 4">
            <a:extLst>
              <a:ext uri="{FF2B5EF4-FFF2-40B4-BE49-F238E27FC236}">
                <a16:creationId xmlns="" xmlns:a16="http://schemas.microsoft.com/office/drawing/2014/main" id="{63ED41B4-A1C1-93F8-D87C-8E32050D3C17}"/>
              </a:ext>
            </a:extLst>
          </p:cNvPr>
          <p:cNvSpPr>
            <a:spLocks noGrp="1"/>
          </p:cNvSpPr>
          <p:nvPr>
            <p:ph type="ftr" sz="quarter" idx="11"/>
          </p:nvPr>
        </p:nvSpPr>
        <p:spPr/>
        <p:txBody>
          <a:bodyPr/>
          <a:lstStyle/>
          <a:p>
            <a:r>
              <a:rPr lang="en-US"/>
              <a:t>DT</a:t>
            </a:r>
          </a:p>
        </p:txBody>
      </p:sp>
      <p:sp>
        <p:nvSpPr>
          <p:cNvPr id="6" name="Slide Number Placeholder 5">
            <a:extLst>
              <a:ext uri="{FF2B5EF4-FFF2-40B4-BE49-F238E27FC236}">
                <a16:creationId xmlns="" xmlns:a16="http://schemas.microsoft.com/office/drawing/2014/main" id="{62D4D417-A346-BB4B-80C0-D460DD0B287F}"/>
              </a:ext>
            </a:extLst>
          </p:cNvPr>
          <p:cNvSpPr>
            <a:spLocks noGrp="1"/>
          </p:cNvSpPr>
          <p:nvPr>
            <p:ph type="sldNum" sz="quarter" idx="12"/>
          </p:nvPr>
        </p:nvSpPr>
        <p:spPr/>
        <p:txBody>
          <a:bodyPr/>
          <a:lstStyle/>
          <a:p>
            <a:fld id="{07CE569E-9B7C-4CB9-AB80-C0841F922CFF}" type="slidenum">
              <a:rPr lang="en-US" smtClean="0"/>
              <a:pPr/>
              <a:t>23</a:t>
            </a:fld>
            <a:endParaRPr lang="en-US" b="1"/>
          </a:p>
        </p:txBody>
      </p:sp>
      <p:pic>
        <p:nvPicPr>
          <p:cNvPr id="12" name="Picture 11">
            <a:extLst>
              <a:ext uri="{FF2B5EF4-FFF2-40B4-BE49-F238E27FC236}">
                <a16:creationId xmlns="" xmlns:a16="http://schemas.microsoft.com/office/drawing/2014/main" id="{56C95C9A-AC5D-7960-FEDA-4C691DAEA28D}"/>
              </a:ext>
            </a:extLst>
          </p:cNvPr>
          <p:cNvPicPr>
            <a:picLocks noChangeAspect="1"/>
          </p:cNvPicPr>
          <p:nvPr/>
        </p:nvPicPr>
        <p:blipFill>
          <a:blip r:embed="rId3"/>
          <a:stretch>
            <a:fillRect/>
          </a:stretch>
        </p:blipFill>
        <p:spPr>
          <a:xfrm>
            <a:off x="486746" y="1252538"/>
            <a:ext cx="6791740" cy="1716771"/>
          </a:xfrm>
          <a:prstGeom prst="rect">
            <a:avLst/>
          </a:prstGeom>
        </p:spPr>
      </p:pic>
      <p:pic>
        <p:nvPicPr>
          <p:cNvPr id="20" name="Picture 19">
            <a:extLst>
              <a:ext uri="{FF2B5EF4-FFF2-40B4-BE49-F238E27FC236}">
                <a16:creationId xmlns="" xmlns:a16="http://schemas.microsoft.com/office/drawing/2014/main" id="{520034EE-A2B1-D1D0-BD4D-0D1E2D5999E3}"/>
              </a:ext>
            </a:extLst>
          </p:cNvPr>
          <p:cNvPicPr>
            <a:picLocks noChangeAspect="1"/>
          </p:cNvPicPr>
          <p:nvPr/>
        </p:nvPicPr>
        <p:blipFill>
          <a:blip r:embed="rId4"/>
          <a:stretch>
            <a:fillRect/>
          </a:stretch>
        </p:blipFill>
        <p:spPr>
          <a:xfrm>
            <a:off x="5297970" y="1814312"/>
            <a:ext cx="6261244" cy="1605447"/>
          </a:xfrm>
          <a:prstGeom prst="rect">
            <a:avLst/>
          </a:prstGeom>
          <a:ln>
            <a:solidFill>
              <a:schemeClr val="accent1"/>
            </a:solidFill>
          </a:ln>
        </p:spPr>
      </p:pic>
      <p:sp>
        <p:nvSpPr>
          <p:cNvPr id="7" name="Rectangle 6"/>
          <p:cNvSpPr/>
          <p:nvPr/>
        </p:nvSpPr>
        <p:spPr>
          <a:xfrm>
            <a:off x="609600" y="3593068"/>
            <a:ext cx="11201400" cy="369332"/>
          </a:xfrm>
          <a:prstGeom prst="rect">
            <a:avLst/>
          </a:prstGeom>
        </p:spPr>
        <p:txBody>
          <a:bodyPr wrap="square">
            <a:spAutoFit/>
          </a:bodyPr>
          <a:lstStyle/>
          <a:p>
            <a:r>
              <a:rPr lang="en-US" dirty="0"/>
              <a:t>Information gain</a:t>
            </a:r>
            <a:r>
              <a:rPr lang="en-US" dirty="0">
                <a:solidFill>
                  <a:srgbClr val="292929"/>
                </a:solidFill>
                <a:latin typeface="charter"/>
              </a:rPr>
              <a:t> is the difference between parent entropy and average weighted entropy we found above.</a:t>
            </a:r>
          </a:p>
        </p:txBody>
      </p:sp>
    </p:spTree>
    <p:extLst>
      <p:ext uri="{BB962C8B-B14F-4D97-AF65-F5344CB8AC3E}">
        <p14:creationId xmlns:p14="http://schemas.microsoft.com/office/powerpoint/2010/main" val="19446764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1780D0E-9851-5140-CCEC-D0F89D4AB8FF}"/>
              </a:ext>
            </a:extLst>
          </p:cNvPr>
          <p:cNvSpPr>
            <a:spLocks noGrp="1"/>
          </p:cNvSpPr>
          <p:nvPr>
            <p:ph type="title"/>
          </p:nvPr>
        </p:nvSpPr>
        <p:spPr/>
        <p:txBody>
          <a:bodyPr/>
          <a:lstStyle/>
          <a:p>
            <a:r>
              <a:rPr lang="en-US" dirty="0"/>
              <a:t>Gain: Temperature</a:t>
            </a:r>
          </a:p>
        </p:txBody>
      </p:sp>
      <p:sp>
        <p:nvSpPr>
          <p:cNvPr id="4" name="Date Placeholder 3">
            <a:extLst>
              <a:ext uri="{FF2B5EF4-FFF2-40B4-BE49-F238E27FC236}">
                <a16:creationId xmlns="" xmlns:a16="http://schemas.microsoft.com/office/drawing/2014/main" id="{872EA274-E13C-3E70-8678-2ABB08D20796}"/>
              </a:ext>
            </a:extLst>
          </p:cNvPr>
          <p:cNvSpPr>
            <a:spLocks noGrp="1"/>
          </p:cNvSpPr>
          <p:nvPr>
            <p:ph type="dt" sz="half" idx="10"/>
          </p:nvPr>
        </p:nvSpPr>
        <p:spPr/>
        <p:txBody>
          <a:bodyPr/>
          <a:lstStyle/>
          <a:p>
            <a:fld id="{EDE3AE94-FBBE-4283-837A-3E80D8E8DEC3}" type="datetime1">
              <a:rPr lang="en-US" smtClean="0"/>
              <a:t>3/24/2024</a:t>
            </a:fld>
            <a:endParaRPr lang="en-US"/>
          </a:p>
        </p:txBody>
      </p:sp>
      <p:sp>
        <p:nvSpPr>
          <p:cNvPr id="5" name="Footer Placeholder 4">
            <a:extLst>
              <a:ext uri="{FF2B5EF4-FFF2-40B4-BE49-F238E27FC236}">
                <a16:creationId xmlns="" xmlns:a16="http://schemas.microsoft.com/office/drawing/2014/main" id="{8A56BE1F-732E-4A0A-5602-EDB52CB42104}"/>
              </a:ext>
            </a:extLst>
          </p:cNvPr>
          <p:cNvSpPr>
            <a:spLocks noGrp="1"/>
          </p:cNvSpPr>
          <p:nvPr>
            <p:ph type="ftr" sz="quarter" idx="11"/>
          </p:nvPr>
        </p:nvSpPr>
        <p:spPr/>
        <p:txBody>
          <a:bodyPr/>
          <a:lstStyle/>
          <a:p>
            <a:r>
              <a:rPr lang="en-US" dirty="0"/>
              <a:t>DT</a:t>
            </a:r>
          </a:p>
        </p:txBody>
      </p:sp>
      <p:sp>
        <p:nvSpPr>
          <p:cNvPr id="6" name="Slide Number Placeholder 5">
            <a:extLst>
              <a:ext uri="{FF2B5EF4-FFF2-40B4-BE49-F238E27FC236}">
                <a16:creationId xmlns="" xmlns:a16="http://schemas.microsoft.com/office/drawing/2014/main" id="{FBF2FF73-F82B-8A29-3C93-1951F1861632}"/>
              </a:ext>
            </a:extLst>
          </p:cNvPr>
          <p:cNvSpPr>
            <a:spLocks noGrp="1"/>
          </p:cNvSpPr>
          <p:nvPr>
            <p:ph type="sldNum" sz="quarter" idx="12"/>
          </p:nvPr>
        </p:nvSpPr>
        <p:spPr/>
        <p:txBody>
          <a:bodyPr/>
          <a:lstStyle/>
          <a:p>
            <a:fld id="{07CE569E-9B7C-4CB9-AB80-C0841F922CFF}" type="slidenum">
              <a:rPr lang="en-US" smtClean="0"/>
              <a:pPr/>
              <a:t>24</a:t>
            </a:fld>
            <a:endParaRPr lang="en-US" b="1"/>
          </a:p>
        </p:txBody>
      </p:sp>
      <mc:AlternateContent xmlns:mc="http://schemas.openxmlformats.org/markup-compatibility/2006" xmlns:a14="http://schemas.microsoft.com/office/drawing/2010/main">
        <mc:Choice Requires="a14">
          <p:sp>
            <p:nvSpPr>
              <p:cNvPr id="7" name="Content Placeholder 2">
                <a:extLst>
                  <a:ext uri="{FF2B5EF4-FFF2-40B4-BE49-F238E27FC236}">
                    <a16:creationId xmlns="" xmlns:a16="http://schemas.microsoft.com/office/drawing/2014/main" id="{C9AD3B82-C7E5-FCAD-CDFE-61320017326F}"/>
                  </a:ext>
                </a:extLst>
              </p:cNvPr>
              <p:cNvSpPr txBox="1">
                <a:spLocks/>
              </p:cNvSpPr>
              <p:nvPr/>
            </p:nvSpPr>
            <p:spPr>
              <a:xfrm>
                <a:off x="593034" y="4094615"/>
                <a:ext cx="10714654" cy="2077585"/>
              </a:xfrm>
              <a:prstGeom prst="rect">
                <a:avLst/>
              </a:prstGeom>
            </p:spPr>
            <p:txBody>
              <a:bodyPr vert="horz" lIns="91440" tIns="45720" rIns="91440" bIns="45720" rtlCol="0">
                <a:noAutofit/>
              </a:bodyPr>
              <a:lstStyle>
                <a:lvl1pPr marL="228600" indent="-228600" algn="just" defTabSz="914400" rtl="0" eaLnBrk="1" latinLnBrk="0" hangingPunct="1">
                  <a:lnSpc>
                    <a:spcPct val="125000"/>
                  </a:lnSpc>
                  <a:spcBef>
                    <a:spcPts val="1000"/>
                  </a:spcBef>
                  <a:buFont typeface="Arial" panose="020B0604020202020204" pitchFamily="34" charset="0"/>
                  <a:buChar char="•"/>
                  <a:defRPr sz="2800" kern="1200">
                    <a:solidFill>
                      <a:schemeClr val="bg1">
                        <a:alpha val="70000"/>
                      </a:schemeClr>
                    </a:solidFill>
                    <a:latin typeface="Sitka Subheading (Headings)"/>
                    <a:ea typeface="+mn-ea"/>
                    <a:cs typeface="+mn-cs"/>
                  </a:defRPr>
                </a:lvl1pPr>
                <a:lvl2pPr marL="685800" indent="-228600" algn="just" defTabSz="914400" rtl="0" eaLnBrk="1" latinLnBrk="0" hangingPunct="1">
                  <a:lnSpc>
                    <a:spcPct val="125000"/>
                  </a:lnSpc>
                  <a:spcBef>
                    <a:spcPts val="500"/>
                  </a:spcBef>
                  <a:buFont typeface="Arial" panose="020B0604020202020204" pitchFamily="34" charset="0"/>
                  <a:buChar char="•"/>
                  <a:defRPr sz="2400" kern="1200">
                    <a:solidFill>
                      <a:schemeClr val="bg1">
                        <a:alpha val="70000"/>
                      </a:schemeClr>
                    </a:solidFill>
                    <a:latin typeface="Sitka Subheading (Headings)"/>
                    <a:ea typeface="+mn-ea"/>
                    <a:cs typeface="+mn-cs"/>
                  </a:defRPr>
                </a:lvl2pPr>
                <a:lvl3pPr marL="1143000" indent="-228600" algn="just" defTabSz="914400" rtl="0" eaLnBrk="1" latinLnBrk="0" hangingPunct="1">
                  <a:lnSpc>
                    <a:spcPct val="125000"/>
                  </a:lnSpc>
                  <a:spcBef>
                    <a:spcPts val="500"/>
                  </a:spcBef>
                  <a:buFont typeface="Arial" panose="020B0604020202020204" pitchFamily="34" charset="0"/>
                  <a:buChar char="•"/>
                  <a:defRPr sz="2000" kern="1200">
                    <a:solidFill>
                      <a:schemeClr val="bg1">
                        <a:alpha val="70000"/>
                      </a:schemeClr>
                    </a:solidFill>
                    <a:latin typeface="Sitka Subheading (Headings)"/>
                    <a:ea typeface="+mn-ea"/>
                    <a:cs typeface="+mn-cs"/>
                  </a:defRPr>
                </a:lvl3pPr>
                <a:lvl4pPr marL="1600200" indent="-228600" algn="just" defTabSz="914400" rtl="0" eaLnBrk="1" latinLnBrk="0" hangingPunct="1">
                  <a:lnSpc>
                    <a:spcPct val="125000"/>
                  </a:lnSpc>
                  <a:spcBef>
                    <a:spcPts val="500"/>
                  </a:spcBef>
                  <a:buFont typeface="Arial" panose="020B0604020202020204" pitchFamily="34" charset="0"/>
                  <a:buChar char="•"/>
                  <a:defRPr sz="1800" kern="1200">
                    <a:solidFill>
                      <a:schemeClr val="bg1">
                        <a:alpha val="70000"/>
                      </a:schemeClr>
                    </a:solidFill>
                    <a:latin typeface="Sitka Subheading (Headings)"/>
                    <a:ea typeface="+mn-ea"/>
                    <a:cs typeface="+mn-cs"/>
                  </a:defRPr>
                </a:lvl4pPr>
                <a:lvl5pPr marL="2057400" indent="-228600" algn="just" defTabSz="914400" rtl="0" eaLnBrk="1" latinLnBrk="0" hangingPunct="1">
                  <a:lnSpc>
                    <a:spcPct val="125000"/>
                  </a:lnSpc>
                  <a:spcBef>
                    <a:spcPts val="500"/>
                  </a:spcBef>
                  <a:buFont typeface="Arial" panose="020B0604020202020204" pitchFamily="34" charset="0"/>
                  <a:buChar char="•"/>
                  <a:defRPr sz="1800" kern="1200">
                    <a:solidFill>
                      <a:schemeClr val="bg1">
                        <a:alpha val="70000"/>
                      </a:schemeClr>
                    </a:solidFill>
                    <a:latin typeface="Sitka Subheading (Headings)"/>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2000" i="1" smtClean="0">
                          <a:solidFill>
                            <a:srgbClr val="FF0000">
                              <a:alpha val="70000"/>
                            </a:srgbClr>
                          </a:solidFill>
                          <a:latin typeface="Cambria Math" panose="02040503050406030204" pitchFamily="18" charset="0"/>
                        </a:rPr>
                        <m:t>𝐺𝑎𝑖𝑛</m:t>
                      </m:r>
                      <m:d>
                        <m:dPr>
                          <m:ctrlPr>
                            <a:rPr lang="en-US" sz="2000" i="1" smtClean="0">
                              <a:solidFill>
                                <a:srgbClr val="FF0000">
                                  <a:alpha val="70000"/>
                                </a:srgbClr>
                              </a:solidFill>
                              <a:latin typeface="Cambria Math" panose="02040503050406030204" pitchFamily="18" charset="0"/>
                            </a:rPr>
                          </m:ctrlPr>
                        </m:dPr>
                        <m:e>
                          <m:r>
                            <a:rPr lang="en-US" sz="2000" i="1" smtClean="0">
                              <a:solidFill>
                                <a:srgbClr val="FF0000">
                                  <a:alpha val="70000"/>
                                </a:srgbClr>
                              </a:solidFill>
                              <a:latin typeface="Cambria Math" panose="02040503050406030204" pitchFamily="18" charset="0"/>
                            </a:rPr>
                            <m:t>𝑆</m:t>
                          </m:r>
                          <m:r>
                            <a:rPr lang="en-US" sz="2000" i="1" smtClean="0">
                              <a:solidFill>
                                <a:srgbClr val="FF0000">
                                  <a:alpha val="70000"/>
                                </a:srgbClr>
                              </a:solidFill>
                              <a:latin typeface="Cambria Math" panose="02040503050406030204" pitchFamily="18" charset="0"/>
                            </a:rPr>
                            <m:t>,</m:t>
                          </m:r>
                          <m:r>
                            <a:rPr lang="en-US" sz="2000" b="0" i="1" smtClean="0">
                              <a:solidFill>
                                <a:srgbClr val="FF0000">
                                  <a:alpha val="70000"/>
                                </a:srgbClr>
                              </a:solidFill>
                              <a:latin typeface="Cambria Math" panose="02040503050406030204" pitchFamily="18" charset="0"/>
                            </a:rPr>
                            <m:t>𝑇𝑒𝑚𝑝𝑒𝑟𝑢𝑟𝑒</m:t>
                          </m:r>
                        </m:e>
                      </m:d>
                      <m:r>
                        <a:rPr lang="en-US" sz="2000" i="1" smtClean="0">
                          <a:solidFill>
                            <a:srgbClr val="FF0000">
                              <a:alpha val="70000"/>
                            </a:srgbClr>
                          </a:solidFill>
                          <a:latin typeface="Cambria Math" panose="02040503050406030204" pitchFamily="18" charset="0"/>
                        </a:rPr>
                        <m:t>=</m:t>
                      </m:r>
                      <m:r>
                        <a:rPr lang="en-US" sz="2000" i="1" smtClean="0">
                          <a:solidFill>
                            <a:srgbClr val="FF0000">
                              <a:alpha val="70000"/>
                            </a:srgbClr>
                          </a:solidFill>
                          <a:latin typeface="Cambria Math" panose="02040503050406030204" pitchFamily="18" charset="0"/>
                        </a:rPr>
                        <m:t>𝐸𝑛𝑡𝑟𝑜𝑝𝑦</m:t>
                      </m:r>
                      <m:d>
                        <m:dPr>
                          <m:ctrlPr>
                            <a:rPr lang="en-US" sz="2000" i="1" smtClean="0">
                              <a:solidFill>
                                <a:srgbClr val="FF0000">
                                  <a:alpha val="70000"/>
                                </a:srgbClr>
                              </a:solidFill>
                              <a:latin typeface="Cambria Math" panose="02040503050406030204" pitchFamily="18" charset="0"/>
                            </a:rPr>
                          </m:ctrlPr>
                        </m:dPr>
                        <m:e>
                          <m:r>
                            <a:rPr lang="en-US" sz="2000" i="1" smtClean="0">
                              <a:solidFill>
                                <a:srgbClr val="FF0000">
                                  <a:alpha val="70000"/>
                                </a:srgbClr>
                              </a:solidFill>
                              <a:latin typeface="Cambria Math" panose="02040503050406030204" pitchFamily="18" charset="0"/>
                            </a:rPr>
                            <m:t>𝑆</m:t>
                          </m:r>
                        </m:e>
                      </m:d>
                      <m:r>
                        <a:rPr lang="en-US" sz="2000" i="1" smtClean="0">
                          <a:solidFill>
                            <a:srgbClr val="FF0000">
                              <a:alpha val="70000"/>
                            </a:srgbClr>
                          </a:solidFill>
                          <a:latin typeface="Cambria Math" panose="02040503050406030204" pitchFamily="18" charset="0"/>
                        </a:rPr>
                        <m:t>−</m:t>
                      </m:r>
                      <m:nary>
                        <m:naryPr>
                          <m:chr m:val="∑"/>
                          <m:supHide m:val="on"/>
                          <m:ctrlPr>
                            <a:rPr lang="en-US" sz="2000" i="1" smtClean="0">
                              <a:solidFill>
                                <a:srgbClr val="FF0000">
                                  <a:alpha val="70000"/>
                                </a:srgbClr>
                              </a:solidFill>
                              <a:latin typeface="Cambria Math" panose="02040503050406030204" pitchFamily="18" charset="0"/>
                            </a:rPr>
                          </m:ctrlPr>
                        </m:naryPr>
                        <m:sub>
                          <m:r>
                            <m:rPr>
                              <m:brk m:alnAt="7"/>
                            </m:rPr>
                            <a:rPr lang="en-US" sz="2000" i="1" smtClean="0">
                              <a:solidFill>
                                <a:srgbClr val="FF0000">
                                  <a:alpha val="70000"/>
                                </a:srgbClr>
                              </a:solidFill>
                              <a:latin typeface="Cambria Math" panose="02040503050406030204" pitchFamily="18" charset="0"/>
                            </a:rPr>
                            <m:t>𝑣</m:t>
                          </m:r>
                          <m:r>
                            <a:rPr lang="en-US" sz="2000" i="1" smtClean="0">
                              <a:solidFill>
                                <a:srgbClr val="FF0000">
                                  <a:alpha val="70000"/>
                                </a:srgbClr>
                              </a:solidFill>
                              <a:latin typeface="Cambria Math" panose="02040503050406030204" pitchFamily="18" charset="0"/>
                              <a:ea typeface="Cambria Math" panose="02040503050406030204" pitchFamily="18" charset="0"/>
                            </a:rPr>
                            <m:t>∈</m:t>
                          </m:r>
                          <m:d>
                            <m:dPr>
                              <m:ctrlPr>
                                <a:rPr lang="en-US" sz="2000" i="1" smtClean="0">
                                  <a:solidFill>
                                    <a:srgbClr val="FF0000">
                                      <a:alpha val="70000"/>
                                    </a:srgbClr>
                                  </a:solidFill>
                                  <a:latin typeface="Cambria Math" panose="02040503050406030204" pitchFamily="18" charset="0"/>
                                  <a:ea typeface="Cambria Math" panose="02040503050406030204" pitchFamily="18" charset="0"/>
                                </a:rPr>
                              </m:ctrlPr>
                            </m:dPr>
                            <m:e>
                              <m:r>
                                <m:rPr>
                                  <m:brk m:alnAt="7"/>
                                </m:rPr>
                                <a:rPr lang="en-US" sz="2000" b="0" i="1" smtClean="0">
                                  <a:solidFill>
                                    <a:srgbClr val="FF0000">
                                      <a:alpha val="70000"/>
                                    </a:srgbClr>
                                  </a:solidFill>
                                  <a:latin typeface="Cambria Math" panose="02040503050406030204" pitchFamily="18" charset="0"/>
                                  <a:ea typeface="Cambria Math" panose="02040503050406030204" pitchFamily="18" charset="0"/>
                                </a:rPr>
                                <m:t>𝐻</m:t>
                              </m:r>
                              <m:r>
                                <a:rPr lang="en-US" sz="2000" b="0" i="1" smtClean="0">
                                  <a:solidFill>
                                    <a:srgbClr val="FF0000">
                                      <a:alpha val="70000"/>
                                    </a:srgbClr>
                                  </a:solidFill>
                                  <a:latin typeface="Cambria Math" panose="02040503050406030204" pitchFamily="18" charset="0"/>
                                  <a:ea typeface="Cambria Math" panose="02040503050406030204" pitchFamily="18" charset="0"/>
                                </a:rPr>
                                <m:t>𝑜𝑡</m:t>
                              </m:r>
                              <m:r>
                                <a:rPr lang="en-US" sz="2000" i="1" smtClean="0">
                                  <a:solidFill>
                                    <a:srgbClr val="FF0000">
                                      <a:alpha val="70000"/>
                                    </a:srgbClr>
                                  </a:solidFill>
                                  <a:latin typeface="Cambria Math" panose="02040503050406030204" pitchFamily="18" charset="0"/>
                                  <a:ea typeface="Cambria Math" panose="02040503050406030204" pitchFamily="18" charset="0"/>
                                </a:rPr>
                                <m:t>, </m:t>
                              </m:r>
                              <m:r>
                                <a:rPr lang="en-US" sz="2000" b="0" i="1" smtClean="0">
                                  <a:solidFill>
                                    <a:srgbClr val="FF0000">
                                      <a:alpha val="70000"/>
                                    </a:srgbClr>
                                  </a:solidFill>
                                  <a:latin typeface="Cambria Math" panose="02040503050406030204" pitchFamily="18" charset="0"/>
                                  <a:ea typeface="Cambria Math" panose="02040503050406030204" pitchFamily="18" charset="0"/>
                                </a:rPr>
                                <m:t>𝑀𝑖𝑙𝑑</m:t>
                              </m:r>
                              <m:r>
                                <a:rPr lang="en-US" sz="2000" i="1" smtClean="0">
                                  <a:solidFill>
                                    <a:srgbClr val="FF0000">
                                      <a:alpha val="70000"/>
                                    </a:srgbClr>
                                  </a:solidFill>
                                  <a:latin typeface="Cambria Math" panose="02040503050406030204" pitchFamily="18" charset="0"/>
                                  <a:ea typeface="Cambria Math" panose="02040503050406030204" pitchFamily="18" charset="0"/>
                                </a:rPr>
                                <m:t>, </m:t>
                              </m:r>
                              <m:r>
                                <a:rPr lang="en-US" sz="2000" b="0" i="1" smtClean="0">
                                  <a:solidFill>
                                    <a:srgbClr val="FF0000">
                                      <a:alpha val="70000"/>
                                    </a:srgbClr>
                                  </a:solidFill>
                                  <a:latin typeface="Cambria Math" panose="02040503050406030204" pitchFamily="18" charset="0"/>
                                  <a:ea typeface="Cambria Math" panose="02040503050406030204" pitchFamily="18" charset="0"/>
                                </a:rPr>
                                <m:t>𝐶𝑜𝑜𝑙</m:t>
                              </m:r>
                            </m:e>
                          </m:d>
                        </m:sub>
                        <m:sup/>
                        <m:e>
                          <m:f>
                            <m:fPr>
                              <m:ctrlPr>
                                <a:rPr lang="en-US" sz="2000" i="1" smtClean="0">
                                  <a:solidFill>
                                    <a:srgbClr val="FF0000">
                                      <a:alpha val="70000"/>
                                    </a:srgbClr>
                                  </a:solidFill>
                                  <a:latin typeface="Cambria Math" panose="02040503050406030204" pitchFamily="18" charset="0"/>
                                </a:rPr>
                              </m:ctrlPr>
                            </m:fPr>
                            <m:num>
                              <m:d>
                                <m:dPr>
                                  <m:begChr m:val="|"/>
                                  <m:endChr m:val="|"/>
                                  <m:ctrlPr>
                                    <a:rPr lang="en-US" sz="2000" i="1" smtClean="0">
                                      <a:solidFill>
                                        <a:srgbClr val="FF0000">
                                          <a:alpha val="70000"/>
                                        </a:srgbClr>
                                      </a:solidFill>
                                      <a:latin typeface="Cambria Math" panose="02040503050406030204" pitchFamily="18" charset="0"/>
                                    </a:rPr>
                                  </m:ctrlPr>
                                </m:dPr>
                                <m:e>
                                  <m:sSub>
                                    <m:sSubPr>
                                      <m:ctrlPr>
                                        <a:rPr lang="en-US" sz="2000" i="1" smtClean="0">
                                          <a:solidFill>
                                            <a:srgbClr val="FF0000">
                                              <a:alpha val="70000"/>
                                            </a:srgbClr>
                                          </a:solidFill>
                                          <a:latin typeface="Cambria Math" panose="02040503050406030204" pitchFamily="18" charset="0"/>
                                        </a:rPr>
                                      </m:ctrlPr>
                                    </m:sSubPr>
                                    <m:e>
                                      <m:r>
                                        <a:rPr lang="en-US" sz="2000" i="1" smtClean="0">
                                          <a:solidFill>
                                            <a:srgbClr val="FF0000">
                                              <a:alpha val="70000"/>
                                            </a:srgbClr>
                                          </a:solidFill>
                                          <a:latin typeface="Cambria Math" panose="02040503050406030204" pitchFamily="18" charset="0"/>
                                        </a:rPr>
                                        <m:t>𝑆</m:t>
                                      </m:r>
                                    </m:e>
                                    <m:sub>
                                      <m:r>
                                        <a:rPr lang="en-US" sz="2000" i="1" smtClean="0">
                                          <a:solidFill>
                                            <a:srgbClr val="FF0000">
                                              <a:alpha val="70000"/>
                                            </a:srgbClr>
                                          </a:solidFill>
                                          <a:latin typeface="Cambria Math" panose="02040503050406030204" pitchFamily="18" charset="0"/>
                                        </a:rPr>
                                        <m:t>𝑣</m:t>
                                      </m:r>
                                    </m:sub>
                                  </m:sSub>
                                </m:e>
                              </m:d>
                            </m:num>
                            <m:den>
                              <m:d>
                                <m:dPr>
                                  <m:begChr m:val="|"/>
                                  <m:endChr m:val="|"/>
                                  <m:ctrlPr>
                                    <a:rPr lang="en-US" sz="2000" i="1" smtClean="0">
                                      <a:solidFill>
                                        <a:srgbClr val="FF0000">
                                          <a:alpha val="70000"/>
                                        </a:srgbClr>
                                      </a:solidFill>
                                      <a:latin typeface="Cambria Math" panose="02040503050406030204" pitchFamily="18" charset="0"/>
                                    </a:rPr>
                                  </m:ctrlPr>
                                </m:dPr>
                                <m:e>
                                  <m:r>
                                    <a:rPr lang="en-US" sz="2000" i="1" smtClean="0">
                                      <a:solidFill>
                                        <a:srgbClr val="FF0000">
                                          <a:alpha val="70000"/>
                                        </a:srgbClr>
                                      </a:solidFill>
                                      <a:latin typeface="Cambria Math" panose="02040503050406030204" pitchFamily="18" charset="0"/>
                                    </a:rPr>
                                    <m:t>𝑆</m:t>
                                  </m:r>
                                </m:e>
                              </m:d>
                            </m:den>
                          </m:f>
                          <m:r>
                            <a:rPr lang="en-US" sz="2000" i="1" smtClean="0">
                              <a:solidFill>
                                <a:srgbClr val="FF0000">
                                  <a:alpha val="70000"/>
                                </a:srgbClr>
                              </a:solidFill>
                              <a:latin typeface="Cambria Math" panose="02040503050406030204" pitchFamily="18" charset="0"/>
                            </a:rPr>
                            <m:t>𝐸𝑛𝑡𝑟𝑜𝑝𝑦</m:t>
                          </m:r>
                          <m:d>
                            <m:dPr>
                              <m:ctrlPr>
                                <a:rPr lang="en-US" sz="2000" i="1" smtClean="0">
                                  <a:solidFill>
                                    <a:srgbClr val="FF0000">
                                      <a:alpha val="70000"/>
                                    </a:srgbClr>
                                  </a:solidFill>
                                  <a:latin typeface="Cambria Math" panose="02040503050406030204" pitchFamily="18" charset="0"/>
                                </a:rPr>
                              </m:ctrlPr>
                            </m:dPr>
                            <m:e>
                              <m:sSub>
                                <m:sSubPr>
                                  <m:ctrlPr>
                                    <a:rPr lang="en-US" sz="2000" i="1" smtClean="0">
                                      <a:solidFill>
                                        <a:srgbClr val="FF0000">
                                          <a:alpha val="70000"/>
                                        </a:srgbClr>
                                      </a:solidFill>
                                      <a:latin typeface="Cambria Math" panose="02040503050406030204" pitchFamily="18" charset="0"/>
                                    </a:rPr>
                                  </m:ctrlPr>
                                </m:sSubPr>
                                <m:e>
                                  <m:r>
                                    <a:rPr lang="en-US" sz="2000" i="1" smtClean="0">
                                      <a:solidFill>
                                        <a:srgbClr val="FF0000">
                                          <a:alpha val="70000"/>
                                        </a:srgbClr>
                                      </a:solidFill>
                                      <a:latin typeface="Cambria Math" panose="02040503050406030204" pitchFamily="18" charset="0"/>
                                    </a:rPr>
                                    <m:t>𝑆</m:t>
                                  </m:r>
                                </m:e>
                                <m:sub>
                                  <m:r>
                                    <a:rPr lang="en-US" sz="2000" i="1" smtClean="0">
                                      <a:solidFill>
                                        <a:srgbClr val="FF0000">
                                          <a:alpha val="70000"/>
                                        </a:srgbClr>
                                      </a:solidFill>
                                      <a:latin typeface="Cambria Math" panose="02040503050406030204" pitchFamily="18" charset="0"/>
                                    </a:rPr>
                                    <m:t>𝑣</m:t>
                                  </m:r>
                                </m:sub>
                              </m:sSub>
                            </m:e>
                          </m:d>
                        </m:e>
                      </m:nary>
                    </m:oMath>
                  </m:oMathPara>
                </a14:m>
                <a:endParaRPr lang="en-US" sz="2000" dirty="0">
                  <a:latin typeface="Gill Sans MT" panose="020B0502020104020203" pitchFamily="34" charset="0"/>
                </a:endParaRPr>
              </a:p>
              <a:p>
                <a:pPr marL="0" indent="0" algn="l">
                  <a:buNone/>
                </a:pPr>
                <a:r>
                  <a:rPr lang="en-US" sz="2000" dirty="0">
                    <a:latin typeface="Gill Sans MT" panose="020B0502020104020203" pitchFamily="34" charset="0"/>
                    <a:sym typeface="Wingdings" panose="05000000000000000000" pitchFamily="2" charset="2"/>
                  </a:rPr>
                  <a:t> </a:t>
                </a:r>
                <a14:m>
                  <m:oMath xmlns:m="http://schemas.openxmlformats.org/officeDocument/2006/math">
                    <m:r>
                      <m:rPr>
                        <m:nor/>
                      </m:rPr>
                      <a:rPr lang="en-US" sz="2000" dirty="0">
                        <a:latin typeface="Gill Sans MT" panose="020B0502020104020203" pitchFamily="34" charset="0"/>
                      </a:rPr>
                      <m:t>G</m:t>
                    </m:r>
                    <m:r>
                      <m:rPr>
                        <m:nor/>
                      </m:rPr>
                      <a:rPr lang="en-US" sz="2000" dirty="0" smtClean="0">
                        <a:latin typeface="Gill Sans MT" panose="020B0502020104020203" pitchFamily="34" charset="0"/>
                      </a:rPr>
                      <m:t>ain</m:t>
                    </m:r>
                    <m:r>
                      <m:rPr>
                        <m:nor/>
                      </m:rPr>
                      <a:rPr lang="en-US" sz="2000" dirty="0">
                        <a:latin typeface="Gill Sans MT" panose="020B0502020104020203" pitchFamily="34" charset="0"/>
                      </a:rPr>
                      <m:t>(</m:t>
                    </m:r>
                    <m:r>
                      <m:rPr>
                        <m:nor/>
                      </m:rPr>
                      <a:rPr lang="en-US" sz="2000" dirty="0">
                        <a:latin typeface="Gill Sans MT" panose="020B0502020104020203" pitchFamily="34" charset="0"/>
                      </a:rPr>
                      <m:t>S</m:t>
                    </m:r>
                    <m:r>
                      <m:rPr>
                        <m:nor/>
                      </m:rPr>
                      <a:rPr lang="en-US" sz="2000" dirty="0">
                        <a:latin typeface="Gill Sans MT" panose="020B0502020104020203" pitchFamily="34" charset="0"/>
                      </a:rPr>
                      <m:t>,</m:t>
                    </m:r>
                    <m:r>
                      <m:rPr>
                        <m:nor/>
                      </m:rPr>
                      <a:rPr lang="en-US" sz="2000" i="1" dirty="0">
                        <a:latin typeface="Gill Sans MT" panose="020B0502020104020203" pitchFamily="34" charset="0"/>
                      </a:rPr>
                      <m:t>𝑇𝑒𝑚𝑝𝑒𝑟𝑢𝑟𝑒</m:t>
                    </m:r>
                    <m:r>
                      <m:rPr>
                        <m:nor/>
                      </m:rPr>
                      <a:rPr lang="en-US" sz="2000" dirty="0">
                        <a:latin typeface="Gill Sans MT" panose="020B0502020104020203" pitchFamily="34" charset="0"/>
                      </a:rPr>
                      <m:t>)= </m:t>
                    </m:r>
                    <m:r>
                      <m:rPr>
                        <m:nor/>
                      </m:rPr>
                      <a:rPr lang="en-US" sz="2000" dirty="0">
                        <a:latin typeface="Gill Sans MT" panose="020B0502020104020203" pitchFamily="34" charset="0"/>
                      </a:rPr>
                      <m:t>H</m:t>
                    </m:r>
                    <m:r>
                      <m:rPr>
                        <m:nor/>
                      </m:rPr>
                      <a:rPr lang="en-US" sz="2000" dirty="0">
                        <a:latin typeface="Gill Sans MT" panose="020B0502020104020203" pitchFamily="34" charset="0"/>
                      </a:rPr>
                      <m:t>(</m:t>
                    </m:r>
                    <m:r>
                      <m:rPr>
                        <m:nor/>
                      </m:rPr>
                      <a:rPr lang="en-US" sz="2000" dirty="0">
                        <a:latin typeface="Gill Sans MT" panose="020B0502020104020203" pitchFamily="34" charset="0"/>
                      </a:rPr>
                      <m:t>s</m:t>
                    </m:r>
                    <m:r>
                      <m:rPr>
                        <m:nor/>
                      </m:rPr>
                      <a:rPr lang="en-US" sz="2000" dirty="0">
                        <a:latin typeface="Gill Sans MT" panose="020B0502020104020203" pitchFamily="34" charset="0"/>
                      </a:rPr>
                      <m:t>)</m:t>
                    </m:r>
                    <m:r>
                      <a:rPr lang="en-US" sz="2000" i="1" dirty="0" smtClean="0">
                        <a:latin typeface="Cambria Math" panose="02040503050406030204" pitchFamily="18" charset="0"/>
                      </a:rPr>
                      <m:t>−</m:t>
                    </m:r>
                    <m:f>
                      <m:fPr>
                        <m:ctrlPr>
                          <a:rPr lang="en-US" sz="2000" i="1" dirty="0" smtClean="0">
                            <a:latin typeface="Cambria Math" panose="02040503050406030204" pitchFamily="18" charset="0"/>
                          </a:rPr>
                        </m:ctrlPr>
                      </m:fPr>
                      <m:num>
                        <m:r>
                          <a:rPr lang="en-US" sz="2000" b="0" i="1" dirty="0" smtClean="0">
                            <a:latin typeface="Cambria Math" panose="02040503050406030204" pitchFamily="18" charset="0"/>
                          </a:rPr>
                          <m:t>4</m:t>
                        </m:r>
                      </m:num>
                      <m:den>
                        <m:r>
                          <a:rPr lang="en-US" sz="2000" i="1" dirty="0" smtClean="0">
                            <a:latin typeface="Cambria Math" panose="02040503050406030204" pitchFamily="18" charset="0"/>
                          </a:rPr>
                          <m:t>14</m:t>
                        </m:r>
                      </m:den>
                    </m:f>
                    <m:r>
                      <a:rPr lang="en-US" sz="2000" i="1" dirty="0" smtClean="0">
                        <a:latin typeface="Cambria Math" panose="02040503050406030204" pitchFamily="18" charset="0"/>
                      </a:rPr>
                      <m:t>𝐸𝑛𝑡𝑟𝑜𝑝𝑦</m:t>
                    </m:r>
                    <m:d>
                      <m:dPr>
                        <m:ctrlPr>
                          <a:rPr lang="en-US" sz="2000" i="1" dirty="0" smtClean="0">
                            <a:latin typeface="Cambria Math" panose="02040503050406030204" pitchFamily="18" charset="0"/>
                          </a:rPr>
                        </m:ctrlPr>
                      </m:dPr>
                      <m:e>
                        <m:r>
                          <a:rPr lang="en-US" sz="2000" b="0" i="1" dirty="0" smtClean="0">
                            <a:latin typeface="Cambria Math" panose="02040503050406030204" pitchFamily="18" charset="0"/>
                          </a:rPr>
                          <m:t>𝐻</m:t>
                        </m:r>
                        <m:r>
                          <m:rPr>
                            <m:nor/>
                          </m:rPr>
                          <a:rPr lang="en-US" sz="2000" b="1" dirty="0">
                            <a:solidFill>
                              <a:srgbClr val="0070C0"/>
                            </a:solidFill>
                            <a:latin typeface="Gill Sans MT" panose="020B0502020104020203" pitchFamily="34" charset="0"/>
                          </a:rPr>
                          <m:t>Gain</m:t>
                        </m:r>
                        <m:r>
                          <m:rPr>
                            <m:nor/>
                          </m:rPr>
                          <a:rPr lang="en-US" sz="2000" b="1" dirty="0">
                            <a:solidFill>
                              <a:srgbClr val="0070C0"/>
                            </a:solidFill>
                            <a:latin typeface="Gill Sans MT" panose="020B0502020104020203" pitchFamily="34" charset="0"/>
                          </a:rPr>
                          <m:t>(</m:t>
                        </m:r>
                        <m:r>
                          <m:rPr>
                            <m:nor/>
                          </m:rPr>
                          <a:rPr lang="en-US" sz="2000" b="1" dirty="0">
                            <a:solidFill>
                              <a:srgbClr val="0070C0"/>
                            </a:solidFill>
                            <a:latin typeface="Gill Sans MT" panose="020B0502020104020203" pitchFamily="34" charset="0"/>
                          </a:rPr>
                          <m:t>S</m:t>
                        </m:r>
                        <m:r>
                          <m:rPr>
                            <m:nor/>
                          </m:rPr>
                          <a:rPr lang="en-US" sz="2000" b="1" dirty="0">
                            <a:solidFill>
                              <a:srgbClr val="0070C0"/>
                            </a:solidFill>
                            <a:latin typeface="Gill Sans MT" panose="020B0502020104020203" pitchFamily="34" charset="0"/>
                          </a:rPr>
                          <m:t>,</m:t>
                        </m:r>
                        <m:r>
                          <m:rPr>
                            <m:nor/>
                          </m:rPr>
                          <a:rPr lang="en-US" sz="2000" b="1" dirty="0">
                            <a:solidFill>
                              <a:srgbClr val="0070C0"/>
                            </a:solidFill>
                            <a:latin typeface="Gill Sans MT" panose="020B0502020104020203" pitchFamily="34" charset="0"/>
                          </a:rPr>
                          <m:t>𝑇𝑒𝑚𝑝𝑒𝑟𝑢𝑟𝑒</m:t>
                        </m:r>
                        <m:r>
                          <m:rPr>
                            <m:nor/>
                          </m:rPr>
                          <a:rPr lang="en-US" sz="2000" b="1" dirty="0">
                            <a:solidFill>
                              <a:srgbClr val="0070C0"/>
                            </a:solidFill>
                            <a:latin typeface="Gill Sans MT" panose="020B0502020104020203" pitchFamily="34" charset="0"/>
                          </a:rPr>
                          <m:t>)=0.0289 </m:t>
                        </m:r>
                        <m:r>
                          <a:rPr lang="en-US" sz="2000" b="0" i="1" dirty="0" smtClean="0">
                            <a:latin typeface="Cambria Math" panose="02040503050406030204" pitchFamily="18" charset="0"/>
                          </a:rPr>
                          <m:t>𝑜𝑡</m:t>
                        </m:r>
                      </m:e>
                    </m:d>
                    <m:r>
                      <a:rPr lang="en-US" sz="2000" i="1" dirty="0">
                        <a:latin typeface="Cambria Math" panose="02040503050406030204" pitchFamily="18" charset="0"/>
                      </a:rPr>
                      <m:t>−</m:t>
                    </m:r>
                    <m:f>
                      <m:fPr>
                        <m:ctrlPr>
                          <a:rPr lang="en-US" sz="2000" i="1" dirty="0">
                            <a:latin typeface="Cambria Math" panose="02040503050406030204" pitchFamily="18" charset="0"/>
                          </a:rPr>
                        </m:ctrlPr>
                      </m:fPr>
                      <m:num>
                        <m:r>
                          <a:rPr lang="en-US" sz="2000" b="0" i="1" dirty="0" smtClean="0">
                            <a:latin typeface="Cambria Math" panose="02040503050406030204" pitchFamily="18" charset="0"/>
                          </a:rPr>
                          <m:t>6</m:t>
                        </m:r>
                      </m:num>
                      <m:den>
                        <m:r>
                          <a:rPr lang="en-US" sz="2000" i="1" dirty="0" smtClean="0">
                            <a:latin typeface="Cambria Math" panose="02040503050406030204" pitchFamily="18" charset="0"/>
                          </a:rPr>
                          <m:t>14</m:t>
                        </m:r>
                      </m:den>
                    </m:f>
                    <m:r>
                      <a:rPr lang="en-US" sz="2000" i="1" dirty="0">
                        <a:latin typeface="Cambria Math" panose="02040503050406030204" pitchFamily="18" charset="0"/>
                      </a:rPr>
                      <m:t>𝐸𝑛𝑡𝑟𝑜𝑝𝑦</m:t>
                    </m:r>
                    <m:d>
                      <m:dPr>
                        <m:ctrlPr>
                          <a:rPr lang="en-US" sz="2000" i="1" dirty="0">
                            <a:latin typeface="Cambria Math" panose="02040503050406030204" pitchFamily="18" charset="0"/>
                          </a:rPr>
                        </m:ctrlPr>
                      </m:dPr>
                      <m:e>
                        <m:r>
                          <a:rPr lang="en-US" sz="2000" b="0" i="1" dirty="0" smtClean="0">
                            <a:latin typeface="Cambria Math" panose="02040503050406030204" pitchFamily="18" charset="0"/>
                          </a:rPr>
                          <m:t>𝑀𝑖𝑙𝑑</m:t>
                        </m:r>
                      </m:e>
                    </m:d>
                    <m:r>
                      <a:rPr lang="en-US" sz="2000" i="1" dirty="0">
                        <a:latin typeface="Cambria Math" panose="02040503050406030204" pitchFamily="18" charset="0"/>
                      </a:rPr>
                      <m:t>−</m:t>
                    </m:r>
                    <m:f>
                      <m:fPr>
                        <m:ctrlPr>
                          <a:rPr lang="en-US" sz="2000" i="1" dirty="0">
                            <a:latin typeface="Cambria Math" panose="02040503050406030204" pitchFamily="18" charset="0"/>
                          </a:rPr>
                        </m:ctrlPr>
                      </m:fPr>
                      <m:num>
                        <m:r>
                          <a:rPr lang="en-US" sz="2000" b="0" i="1" dirty="0" smtClean="0">
                            <a:latin typeface="Cambria Math" panose="02040503050406030204" pitchFamily="18" charset="0"/>
                          </a:rPr>
                          <m:t>4</m:t>
                        </m:r>
                      </m:num>
                      <m:den>
                        <m:r>
                          <a:rPr lang="en-US" sz="2000" i="1" dirty="0" smtClean="0">
                            <a:latin typeface="Cambria Math" panose="02040503050406030204" pitchFamily="18" charset="0"/>
                          </a:rPr>
                          <m:t>14</m:t>
                        </m:r>
                      </m:den>
                    </m:f>
                    <m:r>
                      <a:rPr lang="en-US" sz="2000" i="1" dirty="0">
                        <a:latin typeface="Cambria Math" panose="02040503050406030204" pitchFamily="18" charset="0"/>
                      </a:rPr>
                      <m:t>𝐸𝑛𝑡𝑟𝑜𝑝𝑦</m:t>
                    </m:r>
                    <m:d>
                      <m:dPr>
                        <m:ctrlPr>
                          <a:rPr lang="en-US" sz="2000" i="1" dirty="0">
                            <a:latin typeface="Cambria Math" panose="02040503050406030204" pitchFamily="18" charset="0"/>
                          </a:rPr>
                        </m:ctrlPr>
                      </m:dPr>
                      <m:e>
                        <m:r>
                          <a:rPr lang="en-US" sz="2000" b="0" i="1" dirty="0" smtClean="0">
                            <a:latin typeface="Cambria Math" panose="02040503050406030204" pitchFamily="18" charset="0"/>
                          </a:rPr>
                          <m:t>𝐶𝑜𝑜𝑙</m:t>
                        </m:r>
                      </m:e>
                    </m:d>
                  </m:oMath>
                </a14:m>
                <a:endParaRPr lang="en-US" sz="2000" dirty="0">
                  <a:latin typeface="Gill Sans MT" panose="020B0502020104020203" pitchFamily="34" charset="0"/>
                </a:endParaRPr>
              </a:p>
              <a:p>
                <a:pPr marL="0" indent="0" algn="l">
                  <a:buNone/>
                </a:pPr>
                <a:r>
                  <a:rPr lang="en-US" sz="2000" dirty="0">
                    <a:latin typeface="Gill Sans MT" panose="020B0502020104020203" pitchFamily="34" charset="0"/>
                    <a:sym typeface="Wingdings" panose="05000000000000000000" pitchFamily="2" charset="2"/>
                  </a:rPr>
                  <a:t> </a:t>
                </a:r>
                <a14:m>
                  <m:oMath xmlns:m="http://schemas.openxmlformats.org/officeDocument/2006/math">
                    <m:r>
                      <m:rPr>
                        <m:nor/>
                      </m:rPr>
                      <a:rPr lang="en-US" sz="2000" dirty="0" smtClean="0">
                        <a:latin typeface="Gill Sans MT" panose="020B0502020104020203" pitchFamily="34" charset="0"/>
                      </a:rPr>
                      <m:t>Gain</m:t>
                    </m:r>
                    <m:r>
                      <m:rPr>
                        <m:nor/>
                      </m:rPr>
                      <a:rPr lang="en-US" sz="2000" dirty="0" smtClean="0">
                        <a:latin typeface="Gill Sans MT" panose="020B0502020104020203" pitchFamily="34" charset="0"/>
                      </a:rPr>
                      <m:t>(</m:t>
                    </m:r>
                    <m:r>
                      <m:rPr>
                        <m:nor/>
                      </m:rPr>
                      <a:rPr lang="en-US" sz="2000" dirty="0" smtClean="0">
                        <a:latin typeface="Gill Sans MT" panose="020B0502020104020203" pitchFamily="34" charset="0"/>
                      </a:rPr>
                      <m:t>S</m:t>
                    </m:r>
                    <m:r>
                      <m:rPr>
                        <m:nor/>
                      </m:rPr>
                      <a:rPr lang="en-US" sz="2000" dirty="0" smtClean="0">
                        <a:latin typeface="Gill Sans MT" panose="020B0502020104020203" pitchFamily="34" charset="0"/>
                      </a:rPr>
                      <m:t>,</m:t>
                    </m:r>
                    <m:r>
                      <m:rPr>
                        <m:nor/>
                      </m:rPr>
                      <a:rPr lang="en-US" sz="2000" i="1" dirty="0">
                        <a:latin typeface="Gill Sans MT" panose="020B0502020104020203" pitchFamily="34" charset="0"/>
                      </a:rPr>
                      <m:t>𝑇𝑒𝑚𝑝𝑒𝑟𝑢𝑟𝑒</m:t>
                    </m:r>
                    <m:r>
                      <m:rPr>
                        <m:nor/>
                      </m:rPr>
                      <a:rPr lang="en-US" sz="2000" dirty="0" smtClean="0">
                        <a:latin typeface="Gill Sans MT" panose="020B0502020104020203" pitchFamily="34" charset="0"/>
                      </a:rPr>
                      <m:t>)= 0.94</m:t>
                    </m:r>
                    <m:r>
                      <a:rPr lang="en-US" sz="2000" i="1" dirty="0" smtClean="0">
                        <a:latin typeface="Cambria Math" panose="02040503050406030204" pitchFamily="18" charset="0"/>
                      </a:rPr>
                      <m:t>−</m:t>
                    </m:r>
                    <m:d>
                      <m:dPr>
                        <m:ctrlPr>
                          <a:rPr lang="en-US" sz="2000" i="1" dirty="0" smtClean="0">
                            <a:latin typeface="Cambria Math" panose="02040503050406030204" pitchFamily="18" charset="0"/>
                          </a:rPr>
                        </m:ctrlPr>
                      </m:dPr>
                      <m:e>
                        <m:f>
                          <m:fPr>
                            <m:ctrlPr>
                              <a:rPr lang="en-US" sz="2000" i="1" dirty="0">
                                <a:latin typeface="Cambria Math" panose="02040503050406030204" pitchFamily="18" charset="0"/>
                              </a:rPr>
                            </m:ctrlPr>
                          </m:fPr>
                          <m:num>
                            <m:r>
                              <a:rPr lang="en-US" sz="2000" b="0" i="1" dirty="0" smtClean="0">
                                <a:latin typeface="Cambria Math" panose="02040503050406030204" pitchFamily="18" charset="0"/>
                              </a:rPr>
                              <m:t>4</m:t>
                            </m:r>
                          </m:num>
                          <m:den>
                            <m:r>
                              <a:rPr lang="en-US" sz="2000" i="1" dirty="0">
                                <a:latin typeface="Cambria Math" panose="02040503050406030204" pitchFamily="18" charset="0"/>
                              </a:rPr>
                              <m:t>14</m:t>
                            </m:r>
                          </m:den>
                        </m:f>
                        <m:r>
                          <a:rPr lang="en-US" sz="2000" i="1" dirty="0">
                            <a:latin typeface="Cambria Math" panose="02040503050406030204" pitchFamily="18" charset="0"/>
                            <a:ea typeface="Cambria Math" panose="02040503050406030204" pitchFamily="18" charset="0"/>
                          </a:rPr>
                          <m:t>×</m:t>
                        </m:r>
                        <m:r>
                          <a:rPr lang="en-US" sz="2000" b="0" i="1" dirty="0" smtClean="0">
                            <a:latin typeface="Cambria Math" panose="02040503050406030204" pitchFamily="18" charset="0"/>
                            <a:ea typeface="Cambria Math" panose="02040503050406030204" pitchFamily="18" charset="0"/>
                          </a:rPr>
                          <m:t>1</m:t>
                        </m:r>
                      </m:e>
                    </m:d>
                    <m:r>
                      <a:rPr lang="en-US" sz="2000" i="1" dirty="0" smtClean="0">
                        <a:latin typeface="Cambria Math" panose="02040503050406030204" pitchFamily="18" charset="0"/>
                        <a:ea typeface="Cambria Math" panose="02040503050406030204" pitchFamily="18" charset="0"/>
                      </a:rPr>
                      <m:t>−</m:t>
                    </m:r>
                    <m:d>
                      <m:dPr>
                        <m:ctrlPr>
                          <a:rPr lang="en-US" sz="2000" i="1" dirty="0" smtClean="0">
                            <a:latin typeface="Cambria Math" panose="02040503050406030204" pitchFamily="18" charset="0"/>
                            <a:ea typeface="Cambria Math" panose="02040503050406030204" pitchFamily="18" charset="0"/>
                          </a:rPr>
                        </m:ctrlPr>
                      </m:dPr>
                      <m:e>
                        <m:f>
                          <m:fPr>
                            <m:ctrlPr>
                              <a:rPr lang="en-US" sz="2000" i="1" dirty="0">
                                <a:latin typeface="Cambria Math" panose="02040503050406030204" pitchFamily="18" charset="0"/>
                              </a:rPr>
                            </m:ctrlPr>
                          </m:fPr>
                          <m:num>
                            <m:r>
                              <a:rPr lang="en-US" sz="2000" b="0" i="1" dirty="0" smtClean="0">
                                <a:latin typeface="Cambria Math" panose="02040503050406030204" pitchFamily="18" charset="0"/>
                              </a:rPr>
                              <m:t>6</m:t>
                            </m:r>
                          </m:num>
                          <m:den>
                            <m:r>
                              <a:rPr lang="en-US" sz="2000" i="1" dirty="0">
                                <a:latin typeface="Cambria Math" panose="02040503050406030204" pitchFamily="18" charset="0"/>
                              </a:rPr>
                              <m:t>14</m:t>
                            </m:r>
                          </m:den>
                        </m:f>
                        <m:r>
                          <a:rPr lang="en-US" sz="2000" i="1" dirty="0">
                            <a:latin typeface="Cambria Math" panose="02040503050406030204" pitchFamily="18" charset="0"/>
                            <a:ea typeface="Cambria Math" panose="02040503050406030204" pitchFamily="18" charset="0"/>
                          </a:rPr>
                          <m:t>×0.</m:t>
                        </m:r>
                        <m:r>
                          <a:rPr lang="en-US" sz="2000" b="0" i="1" dirty="0" smtClean="0">
                            <a:latin typeface="Cambria Math" panose="02040503050406030204" pitchFamily="18" charset="0"/>
                            <a:ea typeface="Cambria Math" panose="02040503050406030204" pitchFamily="18" charset="0"/>
                          </a:rPr>
                          <m:t>9183</m:t>
                        </m:r>
                      </m:e>
                    </m:d>
                    <m:r>
                      <a:rPr lang="en-US" sz="2000" i="1" dirty="0" smtClean="0">
                        <a:latin typeface="Cambria Math" panose="02040503050406030204" pitchFamily="18" charset="0"/>
                        <a:ea typeface="Cambria Math" panose="02040503050406030204" pitchFamily="18" charset="0"/>
                      </a:rPr>
                      <m:t>−</m:t>
                    </m:r>
                    <m:d>
                      <m:dPr>
                        <m:ctrlPr>
                          <a:rPr lang="en-US" sz="2000" i="1" dirty="0" smtClean="0">
                            <a:latin typeface="Cambria Math" panose="02040503050406030204" pitchFamily="18" charset="0"/>
                            <a:ea typeface="Cambria Math" panose="02040503050406030204" pitchFamily="18" charset="0"/>
                          </a:rPr>
                        </m:ctrlPr>
                      </m:dPr>
                      <m:e>
                        <m:f>
                          <m:fPr>
                            <m:ctrlPr>
                              <a:rPr lang="en-US" sz="2000" i="1" dirty="0">
                                <a:latin typeface="Cambria Math" panose="02040503050406030204" pitchFamily="18" charset="0"/>
                              </a:rPr>
                            </m:ctrlPr>
                          </m:fPr>
                          <m:num>
                            <m:r>
                              <a:rPr lang="en-US" sz="2000" b="0" i="1" dirty="0" smtClean="0">
                                <a:latin typeface="Cambria Math" panose="02040503050406030204" pitchFamily="18" charset="0"/>
                              </a:rPr>
                              <m:t>4</m:t>
                            </m:r>
                          </m:num>
                          <m:den>
                            <m:r>
                              <a:rPr lang="en-US" sz="2000" i="1" dirty="0">
                                <a:latin typeface="Cambria Math" panose="02040503050406030204" pitchFamily="18" charset="0"/>
                              </a:rPr>
                              <m:t>14</m:t>
                            </m:r>
                          </m:den>
                        </m:f>
                        <m:r>
                          <a:rPr lang="en-US" sz="2000" i="1" dirty="0">
                            <a:latin typeface="Cambria Math" panose="02040503050406030204" pitchFamily="18" charset="0"/>
                            <a:ea typeface="Cambria Math" panose="02040503050406030204" pitchFamily="18" charset="0"/>
                          </a:rPr>
                          <m:t>×0.</m:t>
                        </m:r>
                        <m:r>
                          <a:rPr lang="en-US" sz="2000" b="0" i="1" dirty="0" smtClean="0">
                            <a:latin typeface="Cambria Math" panose="02040503050406030204" pitchFamily="18" charset="0"/>
                            <a:ea typeface="Cambria Math" panose="02040503050406030204" pitchFamily="18" charset="0"/>
                          </a:rPr>
                          <m:t>8113</m:t>
                        </m:r>
                      </m:e>
                    </m:d>
                  </m:oMath>
                </a14:m>
                <a:endParaRPr lang="en-US" sz="2000" dirty="0">
                  <a:latin typeface="Gill Sans MT" panose="020B0502020104020203" pitchFamily="34" charset="0"/>
                </a:endParaRPr>
              </a:p>
              <a:p>
                <a:pPr marL="0" indent="0" algn="l">
                  <a:buNone/>
                </a:pPr>
                <a:r>
                  <a:rPr lang="en-US" sz="2000" dirty="0">
                    <a:latin typeface="Gill Sans MT" panose="020B0502020104020203" pitchFamily="34" charset="0"/>
                    <a:sym typeface="Wingdings" panose="05000000000000000000" pitchFamily="2" charset="2"/>
                  </a:rPr>
                  <a:t></a:t>
                </a:r>
                <a:endParaRPr lang="en-US" sz="2000" b="1" dirty="0">
                  <a:latin typeface="Gill Sans MT" panose="020B0502020104020203" pitchFamily="34" charset="0"/>
                </a:endParaRPr>
              </a:p>
            </p:txBody>
          </p:sp>
        </mc:Choice>
        <mc:Fallback xmlns="">
          <p:sp>
            <p:nvSpPr>
              <p:cNvPr id="7" name="Content Placeholder 2">
                <a:extLst>
                  <a:ext uri="{FF2B5EF4-FFF2-40B4-BE49-F238E27FC236}">
                    <a16:creationId xmlns="" xmlns:a16="http://schemas.microsoft.com/office/drawing/2014/main" xmlns:a14="http://schemas.microsoft.com/office/drawing/2010/main" id="{C9AD3B82-C7E5-FCAD-CDFE-61320017326F}"/>
                  </a:ext>
                </a:extLst>
              </p:cNvPr>
              <p:cNvSpPr txBox="1">
                <a:spLocks noRot="1" noChangeAspect="1" noMove="1" noResize="1" noEditPoints="1" noAdjustHandles="1" noChangeArrowheads="1" noChangeShapeType="1" noTextEdit="1"/>
              </p:cNvSpPr>
              <p:nvPr/>
            </p:nvSpPr>
            <p:spPr>
              <a:xfrm>
                <a:off x="593034" y="4094615"/>
                <a:ext cx="10714654" cy="2077585"/>
              </a:xfrm>
              <a:prstGeom prst="rect">
                <a:avLst/>
              </a:prstGeom>
              <a:blipFill rotWithShape="0">
                <a:blip r:embed="rId2"/>
                <a:stretch>
                  <a:fillRect l="-569" b="-70381"/>
                </a:stretch>
              </a:blipFill>
            </p:spPr>
            <p:txBody>
              <a:bodyPr/>
              <a:lstStyle/>
              <a:p>
                <a:r>
                  <a:rPr lang="en-US">
                    <a:noFill/>
                  </a:rPr>
                  <a:t> </a:t>
                </a:r>
              </a:p>
            </p:txBody>
          </p:sp>
        </mc:Fallback>
      </mc:AlternateContent>
      <p:pic>
        <p:nvPicPr>
          <p:cNvPr id="8" name="Picture 7">
            <a:extLst>
              <a:ext uri="{FF2B5EF4-FFF2-40B4-BE49-F238E27FC236}">
                <a16:creationId xmlns="" xmlns:a16="http://schemas.microsoft.com/office/drawing/2014/main" id="{76DAA5DD-4E96-B37A-9AC7-2655B90D697C}"/>
              </a:ext>
            </a:extLst>
          </p:cNvPr>
          <p:cNvPicPr>
            <a:picLocks noChangeAspect="1"/>
          </p:cNvPicPr>
          <p:nvPr/>
        </p:nvPicPr>
        <p:blipFill>
          <a:blip r:embed="rId3"/>
          <a:stretch>
            <a:fillRect/>
          </a:stretch>
        </p:blipFill>
        <p:spPr>
          <a:xfrm>
            <a:off x="5596139" y="2280753"/>
            <a:ext cx="6261244" cy="1605447"/>
          </a:xfrm>
          <a:prstGeom prst="rect">
            <a:avLst/>
          </a:prstGeom>
          <a:ln>
            <a:solidFill>
              <a:schemeClr val="accent1"/>
            </a:solidFill>
          </a:ln>
        </p:spPr>
      </p:pic>
      <p:pic>
        <p:nvPicPr>
          <p:cNvPr id="12" name="Picture 11">
            <a:extLst>
              <a:ext uri="{FF2B5EF4-FFF2-40B4-BE49-F238E27FC236}">
                <a16:creationId xmlns="" xmlns:a16="http://schemas.microsoft.com/office/drawing/2014/main" id="{9B582884-A92E-F75C-D8C8-165B73C97A19}"/>
              </a:ext>
            </a:extLst>
          </p:cNvPr>
          <p:cNvPicPr>
            <a:picLocks noChangeAspect="1"/>
          </p:cNvPicPr>
          <p:nvPr/>
        </p:nvPicPr>
        <p:blipFill>
          <a:blip r:embed="rId4"/>
          <a:stretch>
            <a:fillRect/>
          </a:stretch>
        </p:blipFill>
        <p:spPr>
          <a:xfrm>
            <a:off x="334617" y="1389598"/>
            <a:ext cx="5936974" cy="1658402"/>
          </a:xfrm>
          <a:prstGeom prst="rect">
            <a:avLst/>
          </a:prstGeom>
        </p:spPr>
      </p:pic>
    </p:spTree>
    <p:extLst>
      <p:ext uri="{BB962C8B-B14F-4D97-AF65-F5344CB8AC3E}">
        <p14:creationId xmlns:p14="http://schemas.microsoft.com/office/powerpoint/2010/main" val="28546261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1C13BD3-10D6-725E-01A3-14C38E7711B0}"/>
              </a:ext>
            </a:extLst>
          </p:cNvPr>
          <p:cNvSpPr>
            <a:spLocks noGrp="1"/>
          </p:cNvSpPr>
          <p:nvPr>
            <p:ph type="title"/>
          </p:nvPr>
        </p:nvSpPr>
        <p:spPr/>
        <p:txBody>
          <a:bodyPr/>
          <a:lstStyle/>
          <a:p>
            <a:r>
              <a:rPr lang="en-US" dirty="0"/>
              <a:t>Gain: Humidity</a:t>
            </a:r>
          </a:p>
        </p:txBody>
      </p:sp>
      <p:sp>
        <p:nvSpPr>
          <p:cNvPr id="4" name="Date Placeholder 3">
            <a:extLst>
              <a:ext uri="{FF2B5EF4-FFF2-40B4-BE49-F238E27FC236}">
                <a16:creationId xmlns="" xmlns:a16="http://schemas.microsoft.com/office/drawing/2014/main" id="{2D27CDDB-68F7-FF4C-53CC-A4424AF72227}"/>
              </a:ext>
            </a:extLst>
          </p:cNvPr>
          <p:cNvSpPr>
            <a:spLocks noGrp="1"/>
          </p:cNvSpPr>
          <p:nvPr>
            <p:ph type="dt" sz="half" idx="10"/>
          </p:nvPr>
        </p:nvSpPr>
        <p:spPr/>
        <p:txBody>
          <a:bodyPr/>
          <a:lstStyle/>
          <a:p>
            <a:fld id="{EDE3AE94-FBBE-4283-837A-3E80D8E8DEC3}" type="datetime1">
              <a:rPr lang="en-US" smtClean="0"/>
              <a:t>3/24/2024</a:t>
            </a:fld>
            <a:endParaRPr lang="en-US"/>
          </a:p>
        </p:txBody>
      </p:sp>
      <p:sp>
        <p:nvSpPr>
          <p:cNvPr id="5" name="Footer Placeholder 4">
            <a:extLst>
              <a:ext uri="{FF2B5EF4-FFF2-40B4-BE49-F238E27FC236}">
                <a16:creationId xmlns="" xmlns:a16="http://schemas.microsoft.com/office/drawing/2014/main" id="{9EEC5B2E-8202-8FF9-1C80-1FCDE2E19EDB}"/>
              </a:ext>
            </a:extLst>
          </p:cNvPr>
          <p:cNvSpPr>
            <a:spLocks noGrp="1"/>
          </p:cNvSpPr>
          <p:nvPr>
            <p:ph type="ftr" sz="quarter" idx="11"/>
          </p:nvPr>
        </p:nvSpPr>
        <p:spPr/>
        <p:txBody>
          <a:bodyPr/>
          <a:lstStyle/>
          <a:p>
            <a:r>
              <a:rPr lang="en-US"/>
              <a:t>DT</a:t>
            </a:r>
          </a:p>
        </p:txBody>
      </p:sp>
      <p:sp>
        <p:nvSpPr>
          <p:cNvPr id="6" name="Slide Number Placeholder 5">
            <a:extLst>
              <a:ext uri="{FF2B5EF4-FFF2-40B4-BE49-F238E27FC236}">
                <a16:creationId xmlns="" xmlns:a16="http://schemas.microsoft.com/office/drawing/2014/main" id="{579DA4A9-4D7F-9456-8E95-1896AB587EEF}"/>
              </a:ext>
            </a:extLst>
          </p:cNvPr>
          <p:cNvSpPr>
            <a:spLocks noGrp="1"/>
          </p:cNvSpPr>
          <p:nvPr>
            <p:ph type="sldNum" sz="quarter" idx="12"/>
          </p:nvPr>
        </p:nvSpPr>
        <p:spPr/>
        <p:txBody>
          <a:bodyPr/>
          <a:lstStyle/>
          <a:p>
            <a:fld id="{07CE569E-9B7C-4CB9-AB80-C0841F922CFF}" type="slidenum">
              <a:rPr lang="en-US" smtClean="0"/>
              <a:pPr/>
              <a:t>25</a:t>
            </a:fld>
            <a:endParaRPr lang="en-US" b="1"/>
          </a:p>
        </p:txBody>
      </p:sp>
      <mc:AlternateContent xmlns:mc="http://schemas.openxmlformats.org/markup-compatibility/2006" xmlns:a14="http://schemas.microsoft.com/office/drawing/2010/main">
        <mc:Choice Requires="a14">
          <p:sp>
            <p:nvSpPr>
              <p:cNvPr id="7" name="Content Placeholder 2">
                <a:extLst>
                  <a:ext uri="{FF2B5EF4-FFF2-40B4-BE49-F238E27FC236}">
                    <a16:creationId xmlns="" xmlns:a16="http://schemas.microsoft.com/office/drawing/2014/main" id="{454609A7-B92D-5C87-9E5B-06C6A272F909}"/>
                  </a:ext>
                </a:extLst>
              </p:cNvPr>
              <p:cNvSpPr txBox="1">
                <a:spLocks/>
              </p:cNvSpPr>
              <p:nvPr/>
            </p:nvSpPr>
            <p:spPr>
              <a:xfrm>
                <a:off x="593034" y="4018415"/>
                <a:ext cx="10714654" cy="2306185"/>
              </a:xfrm>
              <a:prstGeom prst="rect">
                <a:avLst/>
              </a:prstGeom>
            </p:spPr>
            <p:txBody>
              <a:bodyPr vert="horz" lIns="91440" tIns="45720" rIns="91440" bIns="45720" rtlCol="0">
                <a:normAutofit/>
              </a:bodyPr>
              <a:lstStyle>
                <a:lvl1pPr marL="228600" indent="-228600" algn="just" defTabSz="914400" rtl="0" eaLnBrk="1" latinLnBrk="0" hangingPunct="1">
                  <a:lnSpc>
                    <a:spcPct val="125000"/>
                  </a:lnSpc>
                  <a:spcBef>
                    <a:spcPts val="1000"/>
                  </a:spcBef>
                  <a:buFont typeface="Arial" panose="020B0604020202020204" pitchFamily="34" charset="0"/>
                  <a:buChar char="•"/>
                  <a:defRPr sz="2800" kern="1200">
                    <a:solidFill>
                      <a:schemeClr val="bg1">
                        <a:alpha val="70000"/>
                      </a:schemeClr>
                    </a:solidFill>
                    <a:latin typeface="Sitka Subheading (Headings)"/>
                    <a:ea typeface="+mn-ea"/>
                    <a:cs typeface="+mn-cs"/>
                  </a:defRPr>
                </a:lvl1pPr>
                <a:lvl2pPr marL="685800" indent="-228600" algn="just" defTabSz="914400" rtl="0" eaLnBrk="1" latinLnBrk="0" hangingPunct="1">
                  <a:lnSpc>
                    <a:spcPct val="125000"/>
                  </a:lnSpc>
                  <a:spcBef>
                    <a:spcPts val="500"/>
                  </a:spcBef>
                  <a:buFont typeface="Arial" panose="020B0604020202020204" pitchFamily="34" charset="0"/>
                  <a:buChar char="•"/>
                  <a:defRPr sz="2400" kern="1200">
                    <a:solidFill>
                      <a:schemeClr val="bg1">
                        <a:alpha val="70000"/>
                      </a:schemeClr>
                    </a:solidFill>
                    <a:latin typeface="Sitka Subheading (Headings)"/>
                    <a:ea typeface="+mn-ea"/>
                    <a:cs typeface="+mn-cs"/>
                  </a:defRPr>
                </a:lvl2pPr>
                <a:lvl3pPr marL="1143000" indent="-228600" algn="just" defTabSz="914400" rtl="0" eaLnBrk="1" latinLnBrk="0" hangingPunct="1">
                  <a:lnSpc>
                    <a:spcPct val="125000"/>
                  </a:lnSpc>
                  <a:spcBef>
                    <a:spcPts val="500"/>
                  </a:spcBef>
                  <a:buFont typeface="Arial" panose="020B0604020202020204" pitchFamily="34" charset="0"/>
                  <a:buChar char="•"/>
                  <a:defRPr sz="2000" kern="1200">
                    <a:solidFill>
                      <a:schemeClr val="bg1">
                        <a:alpha val="70000"/>
                      </a:schemeClr>
                    </a:solidFill>
                    <a:latin typeface="Sitka Subheading (Headings)"/>
                    <a:ea typeface="+mn-ea"/>
                    <a:cs typeface="+mn-cs"/>
                  </a:defRPr>
                </a:lvl3pPr>
                <a:lvl4pPr marL="1600200" indent="-228600" algn="just" defTabSz="914400" rtl="0" eaLnBrk="1" latinLnBrk="0" hangingPunct="1">
                  <a:lnSpc>
                    <a:spcPct val="125000"/>
                  </a:lnSpc>
                  <a:spcBef>
                    <a:spcPts val="500"/>
                  </a:spcBef>
                  <a:buFont typeface="Arial" panose="020B0604020202020204" pitchFamily="34" charset="0"/>
                  <a:buChar char="•"/>
                  <a:defRPr sz="1800" kern="1200">
                    <a:solidFill>
                      <a:schemeClr val="bg1">
                        <a:alpha val="70000"/>
                      </a:schemeClr>
                    </a:solidFill>
                    <a:latin typeface="Sitka Subheading (Headings)"/>
                    <a:ea typeface="+mn-ea"/>
                    <a:cs typeface="+mn-cs"/>
                  </a:defRPr>
                </a:lvl4pPr>
                <a:lvl5pPr marL="2057400" indent="-228600" algn="just" defTabSz="914400" rtl="0" eaLnBrk="1" latinLnBrk="0" hangingPunct="1">
                  <a:lnSpc>
                    <a:spcPct val="125000"/>
                  </a:lnSpc>
                  <a:spcBef>
                    <a:spcPts val="500"/>
                  </a:spcBef>
                  <a:buFont typeface="Arial" panose="020B0604020202020204" pitchFamily="34" charset="0"/>
                  <a:buChar char="•"/>
                  <a:defRPr sz="1800" kern="1200">
                    <a:solidFill>
                      <a:schemeClr val="bg1">
                        <a:alpha val="70000"/>
                      </a:schemeClr>
                    </a:solidFill>
                    <a:latin typeface="Sitka Subheading (Headings)"/>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2200" i="1" smtClean="0">
                          <a:solidFill>
                            <a:srgbClr val="FF0000">
                              <a:alpha val="70000"/>
                            </a:srgbClr>
                          </a:solidFill>
                          <a:latin typeface="Cambria Math" panose="02040503050406030204" pitchFamily="18" charset="0"/>
                        </a:rPr>
                        <m:t>𝐺𝑎𝑖𝑛</m:t>
                      </m:r>
                      <m:d>
                        <m:dPr>
                          <m:ctrlPr>
                            <a:rPr lang="en-US" sz="2200" i="1" smtClean="0">
                              <a:solidFill>
                                <a:srgbClr val="FF0000">
                                  <a:alpha val="70000"/>
                                </a:srgbClr>
                              </a:solidFill>
                              <a:latin typeface="Cambria Math" panose="02040503050406030204" pitchFamily="18" charset="0"/>
                            </a:rPr>
                          </m:ctrlPr>
                        </m:dPr>
                        <m:e>
                          <m:r>
                            <a:rPr lang="en-US" sz="2200" i="1" smtClean="0">
                              <a:solidFill>
                                <a:srgbClr val="FF0000">
                                  <a:alpha val="70000"/>
                                </a:srgbClr>
                              </a:solidFill>
                              <a:latin typeface="Cambria Math" panose="02040503050406030204" pitchFamily="18" charset="0"/>
                            </a:rPr>
                            <m:t>𝑆</m:t>
                          </m:r>
                          <m:r>
                            <a:rPr lang="en-US" sz="2200" i="1" smtClean="0">
                              <a:solidFill>
                                <a:srgbClr val="FF0000">
                                  <a:alpha val="70000"/>
                                </a:srgbClr>
                              </a:solidFill>
                              <a:latin typeface="Cambria Math" panose="02040503050406030204" pitchFamily="18" charset="0"/>
                            </a:rPr>
                            <m:t>,</m:t>
                          </m:r>
                          <m:r>
                            <a:rPr lang="en-US" sz="2200" b="0" i="1" smtClean="0">
                              <a:solidFill>
                                <a:srgbClr val="FF0000">
                                  <a:alpha val="70000"/>
                                </a:srgbClr>
                              </a:solidFill>
                              <a:latin typeface="Cambria Math" panose="02040503050406030204" pitchFamily="18" charset="0"/>
                            </a:rPr>
                            <m:t>𝐻𝑢𝑚𝑖𝑑𝑖𝑡𝑦</m:t>
                          </m:r>
                        </m:e>
                      </m:d>
                      <m:r>
                        <a:rPr lang="en-US" sz="2200" i="1" smtClean="0">
                          <a:solidFill>
                            <a:srgbClr val="FF0000">
                              <a:alpha val="70000"/>
                            </a:srgbClr>
                          </a:solidFill>
                          <a:latin typeface="Cambria Math" panose="02040503050406030204" pitchFamily="18" charset="0"/>
                        </a:rPr>
                        <m:t>=</m:t>
                      </m:r>
                      <m:r>
                        <a:rPr lang="en-US" sz="2200" i="1" smtClean="0">
                          <a:solidFill>
                            <a:srgbClr val="FF0000">
                              <a:alpha val="70000"/>
                            </a:srgbClr>
                          </a:solidFill>
                          <a:latin typeface="Cambria Math" panose="02040503050406030204" pitchFamily="18" charset="0"/>
                        </a:rPr>
                        <m:t>𝐸𝑛𝑡𝑟𝑜𝑝𝑦</m:t>
                      </m:r>
                      <m:d>
                        <m:dPr>
                          <m:ctrlPr>
                            <a:rPr lang="en-US" sz="2200" i="1" smtClean="0">
                              <a:solidFill>
                                <a:srgbClr val="FF0000">
                                  <a:alpha val="70000"/>
                                </a:srgbClr>
                              </a:solidFill>
                              <a:latin typeface="Cambria Math" panose="02040503050406030204" pitchFamily="18" charset="0"/>
                            </a:rPr>
                          </m:ctrlPr>
                        </m:dPr>
                        <m:e>
                          <m:r>
                            <a:rPr lang="en-US" sz="2200" i="1" smtClean="0">
                              <a:solidFill>
                                <a:srgbClr val="FF0000">
                                  <a:alpha val="70000"/>
                                </a:srgbClr>
                              </a:solidFill>
                              <a:latin typeface="Cambria Math" panose="02040503050406030204" pitchFamily="18" charset="0"/>
                            </a:rPr>
                            <m:t>𝑆</m:t>
                          </m:r>
                        </m:e>
                      </m:d>
                      <m:r>
                        <a:rPr lang="en-US" sz="2200" i="1" smtClean="0">
                          <a:solidFill>
                            <a:srgbClr val="FF0000">
                              <a:alpha val="70000"/>
                            </a:srgbClr>
                          </a:solidFill>
                          <a:latin typeface="Cambria Math" panose="02040503050406030204" pitchFamily="18" charset="0"/>
                        </a:rPr>
                        <m:t>−</m:t>
                      </m:r>
                      <m:nary>
                        <m:naryPr>
                          <m:chr m:val="∑"/>
                          <m:supHide m:val="on"/>
                          <m:ctrlPr>
                            <a:rPr lang="en-US" sz="2200" i="1" smtClean="0">
                              <a:solidFill>
                                <a:srgbClr val="FF0000">
                                  <a:alpha val="70000"/>
                                </a:srgbClr>
                              </a:solidFill>
                              <a:latin typeface="Cambria Math" panose="02040503050406030204" pitchFamily="18" charset="0"/>
                            </a:rPr>
                          </m:ctrlPr>
                        </m:naryPr>
                        <m:sub>
                          <m:r>
                            <m:rPr>
                              <m:brk m:alnAt="7"/>
                            </m:rPr>
                            <a:rPr lang="en-US" sz="2200" i="1" smtClean="0">
                              <a:solidFill>
                                <a:srgbClr val="FF0000">
                                  <a:alpha val="70000"/>
                                </a:srgbClr>
                              </a:solidFill>
                              <a:latin typeface="Cambria Math" panose="02040503050406030204" pitchFamily="18" charset="0"/>
                            </a:rPr>
                            <m:t>𝑣</m:t>
                          </m:r>
                          <m:r>
                            <a:rPr lang="en-US" sz="2200" i="1" smtClean="0">
                              <a:solidFill>
                                <a:srgbClr val="FF0000">
                                  <a:alpha val="70000"/>
                                </a:srgbClr>
                              </a:solidFill>
                              <a:latin typeface="Cambria Math" panose="02040503050406030204" pitchFamily="18" charset="0"/>
                              <a:ea typeface="Cambria Math" panose="02040503050406030204" pitchFamily="18" charset="0"/>
                            </a:rPr>
                            <m:t>∈</m:t>
                          </m:r>
                          <m:d>
                            <m:dPr>
                              <m:ctrlPr>
                                <a:rPr lang="en-US" sz="2200" i="1" smtClean="0">
                                  <a:solidFill>
                                    <a:srgbClr val="FF0000">
                                      <a:alpha val="70000"/>
                                    </a:srgbClr>
                                  </a:solidFill>
                                  <a:latin typeface="Cambria Math" panose="02040503050406030204" pitchFamily="18" charset="0"/>
                                  <a:ea typeface="Cambria Math" panose="02040503050406030204" pitchFamily="18" charset="0"/>
                                </a:rPr>
                              </m:ctrlPr>
                            </m:dPr>
                            <m:e>
                              <m:r>
                                <m:rPr>
                                  <m:brk m:alnAt="7"/>
                                </m:rPr>
                                <a:rPr lang="en-US" sz="2200" b="0" i="1" smtClean="0">
                                  <a:solidFill>
                                    <a:srgbClr val="FF0000">
                                      <a:alpha val="70000"/>
                                    </a:srgbClr>
                                  </a:solidFill>
                                  <a:latin typeface="Cambria Math" panose="02040503050406030204" pitchFamily="18" charset="0"/>
                                  <a:ea typeface="Cambria Math" panose="02040503050406030204" pitchFamily="18" charset="0"/>
                                </a:rPr>
                                <m:t>𝐻</m:t>
                              </m:r>
                              <m:r>
                                <a:rPr lang="en-US" sz="2200" b="0" i="1" smtClean="0">
                                  <a:solidFill>
                                    <a:srgbClr val="FF0000">
                                      <a:alpha val="70000"/>
                                    </a:srgbClr>
                                  </a:solidFill>
                                  <a:latin typeface="Cambria Math" panose="02040503050406030204" pitchFamily="18" charset="0"/>
                                  <a:ea typeface="Cambria Math" panose="02040503050406030204" pitchFamily="18" charset="0"/>
                                </a:rPr>
                                <m:t>𝑖𝑔h</m:t>
                              </m:r>
                              <m:r>
                                <a:rPr lang="en-US" sz="2200" i="1" smtClean="0">
                                  <a:solidFill>
                                    <a:srgbClr val="FF0000">
                                      <a:alpha val="70000"/>
                                    </a:srgbClr>
                                  </a:solidFill>
                                  <a:latin typeface="Cambria Math" panose="02040503050406030204" pitchFamily="18" charset="0"/>
                                  <a:ea typeface="Cambria Math" panose="02040503050406030204" pitchFamily="18" charset="0"/>
                                </a:rPr>
                                <m:t>, </m:t>
                              </m:r>
                              <m:r>
                                <a:rPr lang="en-US" sz="2200" b="0" i="1" smtClean="0">
                                  <a:solidFill>
                                    <a:srgbClr val="FF0000">
                                      <a:alpha val="70000"/>
                                    </a:srgbClr>
                                  </a:solidFill>
                                  <a:latin typeface="Cambria Math" panose="02040503050406030204" pitchFamily="18" charset="0"/>
                                  <a:ea typeface="Cambria Math" panose="02040503050406030204" pitchFamily="18" charset="0"/>
                                </a:rPr>
                                <m:t>𝑁𝑜𝑟𝑚𝑎𝑙</m:t>
                              </m:r>
                            </m:e>
                          </m:d>
                        </m:sub>
                        <m:sup/>
                        <m:e>
                          <m:f>
                            <m:fPr>
                              <m:ctrlPr>
                                <a:rPr lang="en-US" sz="2200" i="1" smtClean="0">
                                  <a:solidFill>
                                    <a:srgbClr val="FF0000">
                                      <a:alpha val="70000"/>
                                    </a:srgbClr>
                                  </a:solidFill>
                                  <a:latin typeface="Cambria Math" panose="02040503050406030204" pitchFamily="18" charset="0"/>
                                </a:rPr>
                              </m:ctrlPr>
                            </m:fPr>
                            <m:num>
                              <m:d>
                                <m:dPr>
                                  <m:begChr m:val="|"/>
                                  <m:endChr m:val="|"/>
                                  <m:ctrlPr>
                                    <a:rPr lang="en-US" sz="2200" i="1" smtClean="0">
                                      <a:solidFill>
                                        <a:srgbClr val="FF0000">
                                          <a:alpha val="70000"/>
                                        </a:srgbClr>
                                      </a:solidFill>
                                      <a:latin typeface="Cambria Math" panose="02040503050406030204" pitchFamily="18" charset="0"/>
                                    </a:rPr>
                                  </m:ctrlPr>
                                </m:dPr>
                                <m:e>
                                  <m:sSub>
                                    <m:sSubPr>
                                      <m:ctrlPr>
                                        <a:rPr lang="en-US" sz="2200" i="1" smtClean="0">
                                          <a:solidFill>
                                            <a:srgbClr val="FF0000">
                                              <a:alpha val="70000"/>
                                            </a:srgbClr>
                                          </a:solidFill>
                                          <a:latin typeface="Cambria Math" panose="02040503050406030204" pitchFamily="18" charset="0"/>
                                        </a:rPr>
                                      </m:ctrlPr>
                                    </m:sSubPr>
                                    <m:e>
                                      <m:r>
                                        <a:rPr lang="en-US" sz="2200" i="1" smtClean="0">
                                          <a:solidFill>
                                            <a:srgbClr val="FF0000">
                                              <a:alpha val="70000"/>
                                            </a:srgbClr>
                                          </a:solidFill>
                                          <a:latin typeface="Cambria Math" panose="02040503050406030204" pitchFamily="18" charset="0"/>
                                        </a:rPr>
                                        <m:t>𝑆</m:t>
                                      </m:r>
                                    </m:e>
                                    <m:sub>
                                      <m:r>
                                        <a:rPr lang="en-US" sz="2200" i="1" smtClean="0">
                                          <a:solidFill>
                                            <a:srgbClr val="FF0000">
                                              <a:alpha val="70000"/>
                                            </a:srgbClr>
                                          </a:solidFill>
                                          <a:latin typeface="Cambria Math" panose="02040503050406030204" pitchFamily="18" charset="0"/>
                                        </a:rPr>
                                        <m:t>𝑣</m:t>
                                      </m:r>
                                    </m:sub>
                                  </m:sSub>
                                </m:e>
                              </m:d>
                            </m:num>
                            <m:den>
                              <m:d>
                                <m:dPr>
                                  <m:begChr m:val="|"/>
                                  <m:endChr m:val="|"/>
                                  <m:ctrlPr>
                                    <a:rPr lang="en-US" sz="2200" i="1" smtClean="0">
                                      <a:solidFill>
                                        <a:srgbClr val="FF0000">
                                          <a:alpha val="70000"/>
                                        </a:srgbClr>
                                      </a:solidFill>
                                      <a:latin typeface="Cambria Math" panose="02040503050406030204" pitchFamily="18" charset="0"/>
                                    </a:rPr>
                                  </m:ctrlPr>
                                </m:dPr>
                                <m:e>
                                  <m:r>
                                    <a:rPr lang="en-US" sz="2200" i="1" smtClean="0">
                                      <a:solidFill>
                                        <a:srgbClr val="FF0000">
                                          <a:alpha val="70000"/>
                                        </a:srgbClr>
                                      </a:solidFill>
                                      <a:latin typeface="Cambria Math" panose="02040503050406030204" pitchFamily="18" charset="0"/>
                                    </a:rPr>
                                    <m:t>𝑆</m:t>
                                  </m:r>
                                </m:e>
                              </m:d>
                            </m:den>
                          </m:f>
                          <m:r>
                            <a:rPr lang="en-US" sz="2200" i="1" smtClean="0">
                              <a:solidFill>
                                <a:srgbClr val="FF0000">
                                  <a:alpha val="70000"/>
                                </a:srgbClr>
                              </a:solidFill>
                              <a:latin typeface="Cambria Math" panose="02040503050406030204" pitchFamily="18" charset="0"/>
                            </a:rPr>
                            <m:t>𝐸𝑛𝑡𝑟𝑜𝑝𝑦</m:t>
                          </m:r>
                          <m:d>
                            <m:dPr>
                              <m:ctrlPr>
                                <a:rPr lang="en-US" sz="2200" i="1" smtClean="0">
                                  <a:solidFill>
                                    <a:srgbClr val="FF0000">
                                      <a:alpha val="70000"/>
                                    </a:srgbClr>
                                  </a:solidFill>
                                  <a:latin typeface="Cambria Math" panose="02040503050406030204" pitchFamily="18" charset="0"/>
                                </a:rPr>
                              </m:ctrlPr>
                            </m:dPr>
                            <m:e>
                              <m:sSub>
                                <m:sSubPr>
                                  <m:ctrlPr>
                                    <a:rPr lang="en-US" sz="2200" i="1" smtClean="0">
                                      <a:solidFill>
                                        <a:srgbClr val="FF0000">
                                          <a:alpha val="70000"/>
                                        </a:srgbClr>
                                      </a:solidFill>
                                      <a:latin typeface="Cambria Math" panose="02040503050406030204" pitchFamily="18" charset="0"/>
                                    </a:rPr>
                                  </m:ctrlPr>
                                </m:sSubPr>
                                <m:e>
                                  <m:r>
                                    <a:rPr lang="en-US" sz="2200" i="1" smtClean="0">
                                      <a:solidFill>
                                        <a:srgbClr val="FF0000">
                                          <a:alpha val="70000"/>
                                        </a:srgbClr>
                                      </a:solidFill>
                                      <a:latin typeface="Cambria Math" panose="02040503050406030204" pitchFamily="18" charset="0"/>
                                    </a:rPr>
                                    <m:t>𝑆</m:t>
                                  </m:r>
                                </m:e>
                                <m:sub>
                                  <m:r>
                                    <a:rPr lang="en-US" sz="2200" i="1" smtClean="0">
                                      <a:solidFill>
                                        <a:srgbClr val="FF0000">
                                          <a:alpha val="70000"/>
                                        </a:srgbClr>
                                      </a:solidFill>
                                      <a:latin typeface="Cambria Math" panose="02040503050406030204" pitchFamily="18" charset="0"/>
                                    </a:rPr>
                                    <m:t>𝑣</m:t>
                                  </m:r>
                                </m:sub>
                              </m:sSub>
                            </m:e>
                          </m:d>
                        </m:e>
                      </m:nary>
                    </m:oMath>
                  </m:oMathPara>
                </a14:m>
                <a:endParaRPr lang="en-US" sz="2200" dirty="0"/>
              </a:p>
              <a:p>
                <a:pPr marL="0" indent="0" algn="l">
                  <a:buFont typeface="Arial" panose="020B0604020202020204" pitchFamily="34" charset="0"/>
                  <a:buNone/>
                </a:pPr>
                <a:r>
                  <a:rPr lang="en-US" sz="2200" dirty="0">
                    <a:sym typeface="Wingdings" panose="05000000000000000000" pitchFamily="2" charset="2"/>
                  </a:rPr>
                  <a:t> </a:t>
                </a:r>
                <a14:m>
                  <m:oMath xmlns:m="http://schemas.openxmlformats.org/officeDocument/2006/math">
                    <m:r>
                      <m:rPr>
                        <m:nor/>
                      </m:rPr>
                      <a:rPr lang="en-US" sz="2200" dirty="0"/>
                      <m:t>G</m:t>
                    </m:r>
                    <m:r>
                      <m:rPr>
                        <m:nor/>
                      </m:rPr>
                      <a:rPr lang="en-US" sz="2200" dirty="0" smtClean="0"/>
                      <m:t>ain</m:t>
                    </m:r>
                    <m:r>
                      <m:rPr>
                        <m:nor/>
                      </m:rPr>
                      <a:rPr lang="en-US" sz="2200" dirty="0"/>
                      <m:t>(</m:t>
                    </m:r>
                  </m:oMath>
                </a14:m>
                <a:r>
                  <a:rPr lang="en-US" sz="2200" dirty="0">
                    <a:sym typeface="Wingdings" panose="05000000000000000000" pitchFamily="2" charset="2"/>
                  </a:rPr>
                  <a:t>                           </a:t>
                </a:r>
                <a14:m>
                  <m:oMath xmlns:m="http://schemas.openxmlformats.org/officeDocument/2006/math">
                    <m:r>
                      <m:rPr>
                        <m:nor/>
                      </m:rPr>
                      <a:rPr lang="en-US" sz="2200" b="1" dirty="0" smtClean="0">
                        <a:solidFill>
                          <a:srgbClr val="0070C0">
                            <a:alpha val="70000"/>
                          </a:srgbClr>
                        </a:solidFill>
                      </a:rPr>
                      <m:t>Gain</m:t>
                    </m:r>
                    <m:r>
                      <m:rPr>
                        <m:nor/>
                      </m:rPr>
                      <a:rPr lang="en-US" sz="2200" b="1" dirty="0" smtClean="0">
                        <a:solidFill>
                          <a:srgbClr val="0070C0">
                            <a:alpha val="70000"/>
                          </a:srgbClr>
                        </a:solidFill>
                      </a:rPr>
                      <m:t>(</m:t>
                    </m:r>
                    <m:r>
                      <m:rPr>
                        <m:nor/>
                      </m:rPr>
                      <a:rPr lang="en-US" sz="2200" b="1" dirty="0" smtClean="0">
                        <a:solidFill>
                          <a:srgbClr val="0070C0">
                            <a:alpha val="70000"/>
                          </a:srgbClr>
                        </a:solidFill>
                      </a:rPr>
                      <m:t>S</m:t>
                    </m:r>
                    <m:r>
                      <m:rPr>
                        <m:nor/>
                      </m:rPr>
                      <a:rPr lang="en-US" sz="2200" b="1" dirty="0" smtClean="0">
                        <a:solidFill>
                          <a:srgbClr val="0070C0">
                            <a:alpha val="70000"/>
                          </a:srgbClr>
                        </a:solidFill>
                      </a:rPr>
                      <m:t>,</m:t>
                    </m:r>
                    <m:r>
                      <m:rPr>
                        <m:nor/>
                      </m:rPr>
                      <a:rPr lang="en-US" sz="2200" b="1" i="0" dirty="0" smtClean="0">
                        <a:solidFill>
                          <a:srgbClr val="0070C0">
                            <a:alpha val="70000"/>
                          </a:srgbClr>
                        </a:solidFill>
                      </a:rPr>
                      <m:t>Humidity</m:t>
                    </m:r>
                    <m:r>
                      <m:rPr>
                        <m:nor/>
                      </m:rPr>
                      <a:rPr lang="en-US" sz="2200" b="1" dirty="0" smtClean="0">
                        <a:solidFill>
                          <a:srgbClr val="0070C0">
                            <a:alpha val="70000"/>
                          </a:srgbClr>
                        </a:solidFill>
                      </a:rPr>
                      <m:t>)=0.</m:t>
                    </m:r>
                    <m:r>
                      <m:rPr>
                        <m:nor/>
                      </m:rPr>
                      <a:rPr lang="en-US" sz="2200" b="1" i="0" dirty="0" smtClean="0">
                        <a:solidFill>
                          <a:srgbClr val="0070C0">
                            <a:alpha val="70000"/>
                          </a:srgbClr>
                        </a:solidFill>
                      </a:rPr>
                      <m:t>1516</m:t>
                    </m:r>
                  </m:oMath>
                </a14:m>
                <a:endParaRPr lang="en-US" sz="2200" b="1" dirty="0"/>
              </a:p>
            </p:txBody>
          </p:sp>
        </mc:Choice>
        <mc:Fallback xmlns="">
          <p:sp>
            <p:nvSpPr>
              <p:cNvPr id="7" name="Content Placeholder 2">
                <a:extLst>
                  <a:ext uri="{FF2B5EF4-FFF2-40B4-BE49-F238E27FC236}">
                    <a16:creationId xmlns="" xmlns:a16="http://schemas.microsoft.com/office/drawing/2014/main" xmlns:a14="http://schemas.microsoft.com/office/drawing/2010/main" id="{454609A7-B92D-5C87-9E5B-06C6A272F909}"/>
                  </a:ext>
                </a:extLst>
              </p:cNvPr>
              <p:cNvSpPr txBox="1">
                <a:spLocks noRot="1" noChangeAspect="1" noMove="1" noResize="1" noEditPoints="1" noAdjustHandles="1" noChangeArrowheads="1" noChangeShapeType="1" noTextEdit="1"/>
              </p:cNvSpPr>
              <p:nvPr/>
            </p:nvSpPr>
            <p:spPr>
              <a:xfrm>
                <a:off x="593034" y="4018415"/>
                <a:ext cx="10714654" cy="2306185"/>
              </a:xfrm>
              <a:prstGeom prst="rect">
                <a:avLst/>
              </a:prstGeom>
              <a:blipFill rotWithShape="0">
                <a:blip r:embed="rId2"/>
                <a:stretch>
                  <a:fillRect l="-739"/>
                </a:stretch>
              </a:blipFill>
            </p:spPr>
            <p:txBody>
              <a:bodyPr/>
              <a:lstStyle/>
              <a:p>
                <a:r>
                  <a:rPr lang="en-US">
                    <a:noFill/>
                  </a:rPr>
                  <a:t> </a:t>
                </a:r>
              </a:p>
            </p:txBody>
          </p:sp>
        </mc:Fallback>
      </mc:AlternateContent>
      <p:pic>
        <p:nvPicPr>
          <p:cNvPr id="8" name="Picture 7">
            <a:extLst>
              <a:ext uri="{FF2B5EF4-FFF2-40B4-BE49-F238E27FC236}">
                <a16:creationId xmlns="" xmlns:a16="http://schemas.microsoft.com/office/drawing/2014/main" id="{59069AF4-DDC2-1A20-7C43-0401CBCC542D}"/>
              </a:ext>
            </a:extLst>
          </p:cNvPr>
          <p:cNvPicPr>
            <a:picLocks noChangeAspect="1"/>
          </p:cNvPicPr>
          <p:nvPr/>
        </p:nvPicPr>
        <p:blipFill>
          <a:blip r:embed="rId3"/>
          <a:stretch>
            <a:fillRect/>
          </a:stretch>
        </p:blipFill>
        <p:spPr>
          <a:xfrm>
            <a:off x="5596139" y="2433153"/>
            <a:ext cx="6261244" cy="1605447"/>
          </a:xfrm>
          <a:prstGeom prst="rect">
            <a:avLst/>
          </a:prstGeom>
          <a:ln>
            <a:solidFill>
              <a:schemeClr val="accent1"/>
            </a:solidFill>
          </a:ln>
        </p:spPr>
      </p:pic>
      <p:pic>
        <p:nvPicPr>
          <p:cNvPr id="12" name="Picture 11">
            <a:extLst>
              <a:ext uri="{FF2B5EF4-FFF2-40B4-BE49-F238E27FC236}">
                <a16:creationId xmlns="" xmlns:a16="http://schemas.microsoft.com/office/drawing/2014/main" id="{8D34552B-F86F-5C7F-BDBE-763A4B14128D}"/>
              </a:ext>
            </a:extLst>
          </p:cNvPr>
          <p:cNvPicPr>
            <a:picLocks noChangeAspect="1"/>
          </p:cNvPicPr>
          <p:nvPr/>
        </p:nvPicPr>
        <p:blipFill>
          <a:blip r:embed="rId4"/>
          <a:stretch>
            <a:fillRect/>
          </a:stretch>
        </p:blipFill>
        <p:spPr>
          <a:xfrm>
            <a:off x="448383" y="1143000"/>
            <a:ext cx="7730398" cy="1243692"/>
          </a:xfrm>
          <a:prstGeom prst="rect">
            <a:avLst/>
          </a:prstGeom>
        </p:spPr>
      </p:pic>
    </p:spTree>
    <p:extLst>
      <p:ext uri="{BB962C8B-B14F-4D97-AF65-F5344CB8AC3E}">
        <p14:creationId xmlns:p14="http://schemas.microsoft.com/office/powerpoint/2010/main" val="31940551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B31C9D0-0E91-28E8-2012-2372466DE949}"/>
              </a:ext>
            </a:extLst>
          </p:cNvPr>
          <p:cNvSpPr>
            <a:spLocks noGrp="1"/>
          </p:cNvSpPr>
          <p:nvPr>
            <p:ph type="title"/>
          </p:nvPr>
        </p:nvSpPr>
        <p:spPr/>
        <p:txBody>
          <a:bodyPr/>
          <a:lstStyle/>
          <a:p>
            <a:r>
              <a:rPr lang="en-US" dirty="0"/>
              <a:t>Gain: Wind</a:t>
            </a:r>
          </a:p>
        </p:txBody>
      </p:sp>
      <p:sp>
        <p:nvSpPr>
          <p:cNvPr id="4" name="Date Placeholder 3">
            <a:extLst>
              <a:ext uri="{FF2B5EF4-FFF2-40B4-BE49-F238E27FC236}">
                <a16:creationId xmlns="" xmlns:a16="http://schemas.microsoft.com/office/drawing/2014/main" id="{68D6CFEF-12F0-1F36-1506-9B8C3BB0716C}"/>
              </a:ext>
            </a:extLst>
          </p:cNvPr>
          <p:cNvSpPr>
            <a:spLocks noGrp="1"/>
          </p:cNvSpPr>
          <p:nvPr>
            <p:ph type="dt" sz="half" idx="10"/>
          </p:nvPr>
        </p:nvSpPr>
        <p:spPr/>
        <p:txBody>
          <a:bodyPr/>
          <a:lstStyle/>
          <a:p>
            <a:fld id="{EDE3AE94-FBBE-4283-837A-3E80D8E8DEC3}" type="datetime1">
              <a:rPr lang="en-US" smtClean="0"/>
              <a:t>3/24/2024</a:t>
            </a:fld>
            <a:endParaRPr lang="en-US"/>
          </a:p>
        </p:txBody>
      </p:sp>
      <p:sp>
        <p:nvSpPr>
          <p:cNvPr id="5" name="Footer Placeholder 4">
            <a:extLst>
              <a:ext uri="{FF2B5EF4-FFF2-40B4-BE49-F238E27FC236}">
                <a16:creationId xmlns="" xmlns:a16="http://schemas.microsoft.com/office/drawing/2014/main" id="{702C757A-662D-582C-3257-7794B33E1441}"/>
              </a:ext>
            </a:extLst>
          </p:cNvPr>
          <p:cNvSpPr>
            <a:spLocks noGrp="1"/>
          </p:cNvSpPr>
          <p:nvPr>
            <p:ph type="ftr" sz="quarter" idx="11"/>
          </p:nvPr>
        </p:nvSpPr>
        <p:spPr/>
        <p:txBody>
          <a:bodyPr/>
          <a:lstStyle/>
          <a:p>
            <a:r>
              <a:rPr lang="en-US"/>
              <a:t>DT</a:t>
            </a:r>
          </a:p>
        </p:txBody>
      </p:sp>
      <p:sp>
        <p:nvSpPr>
          <p:cNvPr id="6" name="Slide Number Placeholder 5">
            <a:extLst>
              <a:ext uri="{FF2B5EF4-FFF2-40B4-BE49-F238E27FC236}">
                <a16:creationId xmlns="" xmlns:a16="http://schemas.microsoft.com/office/drawing/2014/main" id="{298A6BBF-370E-0B44-45C6-EDAD23661F8B}"/>
              </a:ext>
            </a:extLst>
          </p:cNvPr>
          <p:cNvSpPr>
            <a:spLocks noGrp="1"/>
          </p:cNvSpPr>
          <p:nvPr>
            <p:ph type="sldNum" sz="quarter" idx="12"/>
          </p:nvPr>
        </p:nvSpPr>
        <p:spPr/>
        <p:txBody>
          <a:bodyPr/>
          <a:lstStyle/>
          <a:p>
            <a:fld id="{07CE569E-9B7C-4CB9-AB80-C0841F922CFF}" type="slidenum">
              <a:rPr lang="en-US" smtClean="0"/>
              <a:pPr/>
              <a:t>26</a:t>
            </a:fld>
            <a:endParaRPr lang="en-US" b="1"/>
          </a:p>
        </p:txBody>
      </p:sp>
      <mc:AlternateContent xmlns:mc="http://schemas.openxmlformats.org/markup-compatibility/2006" xmlns:a14="http://schemas.microsoft.com/office/drawing/2010/main">
        <mc:Choice Requires="a14">
          <p:sp>
            <p:nvSpPr>
              <p:cNvPr id="7" name="Content Placeholder 2">
                <a:extLst>
                  <a:ext uri="{FF2B5EF4-FFF2-40B4-BE49-F238E27FC236}">
                    <a16:creationId xmlns="" xmlns:a16="http://schemas.microsoft.com/office/drawing/2014/main" id="{662EF699-D6B2-F2AA-EFDA-0806996A696D}"/>
                  </a:ext>
                </a:extLst>
              </p:cNvPr>
              <p:cNvSpPr txBox="1">
                <a:spLocks/>
              </p:cNvSpPr>
              <p:nvPr/>
            </p:nvSpPr>
            <p:spPr>
              <a:xfrm>
                <a:off x="593034" y="3942215"/>
                <a:ext cx="10714654" cy="2229985"/>
              </a:xfrm>
              <a:prstGeom prst="rect">
                <a:avLst/>
              </a:prstGeom>
            </p:spPr>
            <p:txBody>
              <a:bodyPr vert="horz" lIns="91440" tIns="45720" rIns="91440" bIns="45720" rtlCol="0">
                <a:normAutofit/>
              </a:bodyPr>
              <a:lstStyle>
                <a:lvl1pPr marL="228600" indent="-228600" algn="just" defTabSz="914400" rtl="0" eaLnBrk="1" latinLnBrk="0" hangingPunct="1">
                  <a:lnSpc>
                    <a:spcPct val="125000"/>
                  </a:lnSpc>
                  <a:spcBef>
                    <a:spcPts val="1000"/>
                  </a:spcBef>
                  <a:buFont typeface="Arial" panose="020B0604020202020204" pitchFamily="34" charset="0"/>
                  <a:buChar char="•"/>
                  <a:defRPr sz="2800" kern="1200">
                    <a:solidFill>
                      <a:schemeClr val="bg1">
                        <a:alpha val="70000"/>
                      </a:schemeClr>
                    </a:solidFill>
                    <a:latin typeface="Sitka Subheading (Headings)"/>
                    <a:ea typeface="+mn-ea"/>
                    <a:cs typeface="+mn-cs"/>
                  </a:defRPr>
                </a:lvl1pPr>
                <a:lvl2pPr marL="685800" indent="-228600" algn="just" defTabSz="914400" rtl="0" eaLnBrk="1" latinLnBrk="0" hangingPunct="1">
                  <a:lnSpc>
                    <a:spcPct val="125000"/>
                  </a:lnSpc>
                  <a:spcBef>
                    <a:spcPts val="500"/>
                  </a:spcBef>
                  <a:buFont typeface="Arial" panose="020B0604020202020204" pitchFamily="34" charset="0"/>
                  <a:buChar char="•"/>
                  <a:defRPr sz="2400" kern="1200">
                    <a:solidFill>
                      <a:schemeClr val="bg1">
                        <a:alpha val="70000"/>
                      </a:schemeClr>
                    </a:solidFill>
                    <a:latin typeface="Sitka Subheading (Headings)"/>
                    <a:ea typeface="+mn-ea"/>
                    <a:cs typeface="+mn-cs"/>
                  </a:defRPr>
                </a:lvl2pPr>
                <a:lvl3pPr marL="1143000" indent="-228600" algn="just" defTabSz="914400" rtl="0" eaLnBrk="1" latinLnBrk="0" hangingPunct="1">
                  <a:lnSpc>
                    <a:spcPct val="125000"/>
                  </a:lnSpc>
                  <a:spcBef>
                    <a:spcPts val="500"/>
                  </a:spcBef>
                  <a:buFont typeface="Arial" panose="020B0604020202020204" pitchFamily="34" charset="0"/>
                  <a:buChar char="•"/>
                  <a:defRPr sz="2000" kern="1200">
                    <a:solidFill>
                      <a:schemeClr val="bg1">
                        <a:alpha val="70000"/>
                      </a:schemeClr>
                    </a:solidFill>
                    <a:latin typeface="Sitka Subheading (Headings)"/>
                    <a:ea typeface="+mn-ea"/>
                    <a:cs typeface="+mn-cs"/>
                  </a:defRPr>
                </a:lvl3pPr>
                <a:lvl4pPr marL="1600200" indent="-228600" algn="just" defTabSz="914400" rtl="0" eaLnBrk="1" latinLnBrk="0" hangingPunct="1">
                  <a:lnSpc>
                    <a:spcPct val="125000"/>
                  </a:lnSpc>
                  <a:spcBef>
                    <a:spcPts val="500"/>
                  </a:spcBef>
                  <a:buFont typeface="Arial" panose="020B0604020202020204" pitchFamily="34" charset="0"/>
                  <a:buChar char="•"/>
                  <a:defRPr sz="1800" kern="1200">
                    <a:solidFill>
                      <a:schemeClr val="bg1">
                        <a:alpha val="70000"/>
                      </a:schemeClr>
                    </a:solidFill>
                    <a:latin typeface="Sitka Subheading (Headings)"/>
                    <a:ea typeface="+mn-ea"/>
                    <a:cs typeface="+mn-cs"/>
                  </a:defRPr>
                </a:lvl4pPr>
                <a:lvl5pPr marL="2057400" indent="-228600" algn="just" defTabSz="914400" rtl="0" eaLnBrk="1" latinLnBrk="0" hangingPunct="1">
                  <a:lnSpc>
                    <a:spcPct val="125000"/>
                  </a:lnSpc>
                  <a:spcBef>
                    <a:spcPts val="500"/>
                  </a:spcBef>
                  <a:buFont typeface="Arial" panose="020B0604020202020204" pitchFamily="34" charset="0"/>
                  <a:buChar char="•"/>
                  <a:defRPr sz="1800" kern="1200">
                    <a:solidFill>
                      <a:schemeClr val="bg1">
                        <a:alpha val="70000"/>
                      </a:schemeClr>
                    </a:solidFill>
                    <a:latin typeface="Sitka Subheading (Headings)"/>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2200" i="1" smtClean="0">
                          <a:solidFill>
                            <a:srgbClr val="FF0000">
                              <a:alpha val="70000"/>
                            </a:srgbClr>
                          </a:solidFill>
                          <a:latin typeface="Cambria Math" panose="02040503050406030204" pitchFamily="18" charset="0"/>
                        </a:rPr>
                        <m:t>𝐺𝑎𝑖𝑛</m:t>
                      </m:r>
                      <m:d>
                        <m:dPr>
                          <m:ctrlPr>
                            <a:rPr lang="en-US" sz="2200" i="1" smtClean="0">
                              <a:solidFill>
                                <a:srgbClr val="FF0000">
                                  <a:alpha val="70000"/>
                                </a:srgbClr>
                              </a:solidFill>
                              <a:latin typeface="Cambria Math" panose="02040503050406030204" pitchFamily="18" charset="0"/>
                            </a:rPr>
                          </m:ctrlPr>
                        </m:dPr>
                        <m:e>
                          <m:r>
                            <a:rPr lang="en-US" sz="2200" i="1" smtClean="0">
                              <a:solidFill>
                                <a:srgbClr val="FF0000">
                                  <a:alpha val="70000"/>
                                </a:srgbClr>
                              </a:solidFill>
                              <a:latin typeface="Cambria Math" panose="02040503050406030204" pitchFamily="18" charset="0"/>
                            </a:rPr>
                            <m:t>𝑆</m:t>
                          </m:r>
                          <m:r>
                            <a:rPr lang="en-US" sz="2200" i="1" smtClean="0">
                              <a:solidFill>
                                <a:srgbClr val="FF0000">
                                  <a:alpha val="70000"/>
                                </a:srgbClr>
                              </a:solidFill>
                              <a:latin typeface="Cambria Math" panose="02040503050406030204" pitchFamily="18" charset="0"/>
                            </a:rPr>
                            <m:t>,</m:t>
                          </m:r>
                          <m:r>
                            <a:rPr lang="en-US" sz="2200" b="0" i="1" smtClean="0">
                              <a:solidFill>
                                <a:srgbClr val="FF0000">
                                  <a:alpha val="70000"/>
                                </a:srgbClr>
                              </a:solidFill>
                              <a:latin typeface="Cambria Math" panose="02040503050406030204" pitchFamily="18" charset="0"/>
                            </a:rPr>
                            <m:t>𝑊𝑖𝑛𝑑</m:t>
                          </m:r>
                        </m:e>
                      </m:d>
                      <m:r>
                        <a:rPr lang="en-US" sz="2200" i="1" smtClean="0">
                          <a:solidFill>
                            <a:srgbClr val="FF0000">
                              <a:alpha val="70000"/>
                            </a:srgbClr>
                          </a:solidFill>
                          <a:latin typeface="Cambria Math" panose="02040503050406030204" pitchFamily="18" charset="0"/>
                        </a:rPr>
                        <m:t>=</m:t>
                      </m:r>
                      <m:r>
                        <a:rPr lang="en-US" sz="2200" i="1" smtClean="0">
                          <a:solidFill>
                            <a:srgbClr val="FF0000">
                              <a:alpha val="70000"/>
                            </a:srgbClr>
                          </a:solidFill>
                          <a:latin typeface="Cambria Math" panose="02040503050406030204" pitchFamily="18" charset="0"/>
                        </a:rPr>
                        <m:t>𝐸𝑛𝑡𝑟𝑜𝑝𝑦</m:t>
                      </m:r>
                      <m:d>
                        <m:dPr>
                          <m:ctrlPr>
                            <a:rPr lang="en-US" sz="2200" i="1" smtClean="0">
                              <a:solidFill>
                                <a:srgbClr val="FF0000">
                                  <a:alpha val="70000"/>
                                </a:srgbClr>
                              </a:solidFill>
                              <a:latin typeface="Cambria Math" panose="02040503050406030204" pitchFamily="18" charset="0"/>
                            </a:rPr>
                          </m:ctrlPr>
                        </m:dPr>
                        <m:e>
                          <m:r>
                            <a:rPr lang="en-US" sz="2200" i="1" smtClean="0">
                              <a:solidFill>
                                <a:srgbClr val="FF0000">
                                  <a:alpha val="70000"/>
                                </a:srgbClr>
                              </a:solidFill>
                              <a:latin typeface="Cambria Math" panose="02040503050406030204" pitchFamily="18" charset="0"/>
                            </a:rPr>
                            <m:t>𝑆</m:t>
                          </m:r>
                        </m:e>
                      </m:d>
                      <m:r>
                        <a:rPr lang="en-US" sz="2200" i="1" smtClean="0">
                          <a:solidFill>
                            <a:srgbClr val="FF0000">
                              <a:alpha val="70000"/>
                            </a:srgbClr>
                          </a:solidFill>
                          <a:latin typeface="Cambria Math" panose="02040503050406030204" pitchFamily="18" charset="0"/>
                        </a:rPr>
                        <m:t>−</m:t>
                      </m:r>
                      <m:nary>
                        <m:naryPr>
                          <m:chr m:val="∑"/>
                          <m:supHide m:val="on"/>
                          <m:ctrlPr>
                            <a:rPr lang="en-US" sz="2200" i="1" smtClean="0">
                              <a:solidFill>
                                <a:srgbClr val="FF0000">
                                  <a:alpha val="70000"/>
                                </a:srgbClr>
                              </a:solidFill>
                              <a:latin typeface="Cambria Math" panose="02040503050406030204" pitchFamily="18" charset="0"/>
                            </a:rPr>
                          </m:ctrlPr>
                        </m:naryPr>
                        <m:sub>
                          <m:r>
                            <m:rPr>
                              <m:brk m:alnAt="7"/>
                            </m:rPr>
                            <a:rPr lang="en-US" sz="2200" i="1" smtClean="0">
                              <a:solidFill>
                                <a:srgbClr val="FF0000">
                                  <a:alpha val="70000"/>
                                </a:srgbClr>
                              </a:solidFill>
                              <a:latin typeface="Cambria Math" panose="02040503050406030204" pitchFamily="18" charset="0"/>
                            </a:rPr>
                            <m:t>𝑣</m:t>
                          </m:r>
                          <m:r>
                            <a:rPr lang="en-US" sz="2200" i="1" smtClean="0">
                              <a:solidFill>
                                <a:srgbClr val="FF0000">
                                  <a:alpha val="70000"/>
                                </a:srgbClr>
                              </a:solidFill>
                              <a:latin typeface="Cambria Math" panose="02040503050406030204" pitchFamily="18" charset="0"/>
                              <a:ea typeface="Cambria Math" panose="02040503050406030204" pitchFamily="18" charset="0"/>
                            </a:rPr>
                            <m:t>∈</m:t>
                          </m:r>
                          <m:d>
                            <m:dPr>
                              <m:ctrlPr>
                                <a:rPr lang="en-US" sz="2200" i="1" smtClean="0">
                                  <a:solidFill>
                                    <a:srgbClr val="FF0000">
                                      <a:alpha val="70000"/>
                                    </a:srgbClr>
                                  </a:solidFill>
                                  <a:latin typeface="Cambria Math" panose="02040503050406030204" pitchFamily="18" charset="0"/>
                                  <a:ea typeface="Cambria Math" panose="02040503050406030204" pitchFamily="18" charset="0"/>
                                </a:rPr>
                              </m:ctrlPr>
                            </m:dPr>
                            <m:e>
                              <m:r>
                                <m:rPr>
                                  <m:brk m:alnAt="7"/>
                                </m:rPr>
                                <a:rPr lang="en-US" sz="2200" b="0" i="1" smtClean="0">
                                  <a:solidFill>
                                    <a:srgbClr val="FF0000">
                                      <a:alpha val="70000"/>
                                    </a:srgbClr>
                                  </a:solidFill>
                                  <a:latin typeface="Cambria Math" panose="02040503050406030204" pitchFamily="18" charset="0"/>
                                  <a:ea typeface="Cambria Math" panose="02040503050406030204" pitchFamily="18" charset="0"/>
                                </a:rPr>
                                <m:t>𝑊</m:t>
                              </m:r>
                              <m:r>
                                <a:rPr lang="en-US" sz="2200" b="0" i="1" smtClean="0">
                                  <a:solidFill>
                                    <a:srgbClr val="FF0000">
                                      <a:alpha val="70000"/>
                                    </a:srgbClr>
                                  </a:solidFill>
                                  <a:latin typeface="Cambria Math" panose="02040503050406030204" pitchFamily="18" charset="0"/>
                                  <a:ea typeface="Cambria Math" panose="02040503050406030204" pitchFamily="18" charset="0"/>
                                </a:rPr>
                                <m:t>𝑒𝑎𝑘</m:t>
                              </m:r>
                              <m:r>
                                <a:rPr lang="en-US" sz="2200" i="1" smtClean="0">
                                  <a:solidFill>
                                    <a:srgbClr val="FF0000">
                                      <a:alpha val="70000"/>
                                    </a:srgbClr>
                                  </a:solidFill>
                                  <a:latin typeface="Cambria Math" panose="02040503050406030204" pitchFamily="18" charset="0"/>
                                  <a:ea typeface="Cambria Math" panose="02040503050406030204" pitchFamily="18" charset="0"/>
                                </a:rPr>
                                <m:t>, </m:t>
                              </m:r>
                              <m:r>
                                <a:rPr lang="en-US" sz="2200" b="0" i="1" smtClean="0">
                                  <a:solidFill>
                                    <a:srgbClr val="FF0000">
                                      <a:alpha val="70000"/>
                                    </a:srgbClr>
                                  </a:solidFill>
                                  <a:latin typeface="Cambria Math" panose="02040503050406030204" pitchFamily="18" charset="0"/>
                                  <a:ea typeface="Cambria Math" panose="02040503050406030204" pitchFamily="18" charset="0"/>
                                </a:rPr>
                                <m:t>𝑆𝑡𝑟𝑜𝑛𝑔</m:t>
                              </m:r>
                            </m:e>
                          </m:d>
                        </m:sub>
                        <m:sup/>
                        <m:e>
                          <m:f>
                            <m:fPr>
                              <m:ctrlPr>
                                <a:rPr lang="en-US" sz="2200" i="1" smtClean="0">
                                  <a:solidFill>
                                    <a:srgbClr val="FF0000">
                                      <a:alpha val="70000"/>
                                    </a:srgbClr>
                                  </a:solidFill>
                                  <a:latin typeface="Cambria Math" panose="02040503050406030204" pitchFamily="18" charset="0"/>
                                </a:rPr>
                              </m:ctrlPr>
                            </m:fPr>
                            <m:num>
                              <m:d>
                                <m:dPr>
                                  <m:begChr m:val="|"/>
                                  <m:endChr m:val="|"/>
                                  <m:ctrlPr>
                                    <a:rPr lang="en-US" sz="2200" i="1" smtClean="0">
                                      <a:solidFill>
                                        <a:srgbClr val="FF0000">
                                          <a:alpha val="70000"/>
                                        </a:srgbClr>
                                      </a:solidFill>
                                      <a:latin typeface="Cambria Math" panose="02040503050406030204" pitchFamily="18" charset="0"/>
                                    </a:rPr>
                                  </m:ctrlPr>
                                </m:dPr>
                                <m:e>
                                  <m:sSub>
                                    <m:sSubPr>
                                      <m:ctrlPr>
                                        <a:rPr lang="en-US" sz="2200" i="1" smtClean="0">
                                          <a:solidFill>
                                            <a:srgbClr val="FF0000">
                                              <a:alpha val="70000"/>
                                            </a:srgbClr>
                                          </a:solidFill>
                                          <a:latin typeface="Cambria Math" panose="02040503050406030204" pitchFamily="18" charset="0"/>
                                        </a:rPr>
                                      </m:ctrlPr>
                                    </m:sSubPr>
                                    <m:e>
                                      <m:r>
                                        <a:rPr lang="en-US" sz="2200" i="1" smtClean="0">
                                          <a:solidFill>
                                            <a:srgbClr val="FF0000">
                                              <a:alpha val="70000"/>
                                            </a:srgbClr>
                                          </a:solidFill>
                                          <a:latin typeface="Cambria Math" panose="02040503050406030204" pitchFamily="18" charset="0"/>
                                        </a:rPr>
                                        <m:t>𝑆</m:t>
                                      </m:r>
                                    </m:e>
                                    <m:sub>
                                      <m:r>
                                        <a:rPr lang="en-US" sz="2200" i="1" smtClean="0">
                                          <a:solidFill>
                                            <a:srgbClr val="FF0000">
                                              <a:alpha val="70000"/>
                                            </a:srgbClr>
                                          </a:solidFill>
                                          <a:latin typeface="Cambria Math" panose="02040503050406030204" pitchFamily="18" charset="0"/>
                                        </a:rPr>
                                        <m:t>𝑣</m:t>
                                      </m:r>
                                    </m:sub>
                                  </m:sSub>
                                </m:e>
                              </m:d>
                            </m:num>
                            <m:den>
                              <m:d>
                                <m:dPr>
                                  <m:begChr m:val="|"/>
                                  <m:endChr m:val="|"/>
                                  <m:ctrlPr>
                                    <a:rPr lang="en-US" sz="2200" i="1" smtClean="0">
                                      <a:solidFill>
                                        <a:srgbClr val="FF0000">
                                          <a:alpha val="70000"/>
                                        </a:srgbClr>
                                      </a:solidFill>
                                      <a:latin typeface="Cambria Math" panose="02040503050406030204" pitchFamily="18" charset="0"/>
                                    </a:rPr>
                                  </m:ctrlPr>
                                </m:dPr>
                                <m:e>
                                  <m:r>
                                    <a:rPr lang="en-US" sz="2200" i="1" smtClean="0">
                                      <a:solidFill>
                                        <a:srgbClr val="FF0000">
                                          <a:alpha val="70000"/>
                                        </a:srgbClr>
                                      </a:solidFill>
                                      <a:latin typeface="Cambria Math" panose="02040503050406030204" pitchFamily="18" charset="0"/>
                                    </a:rPr>
                                    <m:t>𝑆</m:t>
                                  </m:r>
                                </m:e>
                              </m:d>
                            </m:den>
                          </m:f>
                          <m:r>
                            <a:rPr lang="en-US" sz="2200" i="1" smtClean="0">
                              <a:solidFill>
                                <a:srgbClr val="FF0000">
                                  <a:alpha val="70000"/>
                                </a:srgbClr>
                              </a:solidFill>
                              <a:latin typeface="Cambria Math" panose="02040503050406030204" pitchFamily="18" charset="0"/>
                            </a:rPr>
                            <m:t>𝐸𝑛𝑡𝑟𝑜𝑝𝑦</m:t>
                          </m:r>
                          <m:d>
                            <m:dPr>
                              <m:ctrlPr>
                                <a:rPr lang="en-US" sz="2200" i="1" smtClean="0">
                                  <a:solidFill>
                                    <a:srgbClr val="FF0000">
                                      <a:alpha val="70000"/>
                                    </a:srgbClr>
                                  </a:solidFill>
                                  <a:latin typeface="Cambria Math" panose="02040503050406030204" pitchFamily="18" charset="0"/>
                                </a:rPr>
                              </m:ctrlPr>
                            </m:dPr>
                            <m:e>
                              <m:sSub>
                                <m:sSubPr>
                                  <m:ctrlPr>
                                    <a:rPr lang="en-US" sz="2200" i="1" smtClean="0">
                                      <a:solidFill>
                                        <a:srgbClr val="FF0000">
                                          <a:alpha val="70000"/>
                                        </a:srgbClr>
                                      </a:solidFill>
                                      <a:latin typeface="Cambria Math" panose="02040503050406030204" pitchFamily="18" charset="0"/>
                                    </a:rPr>
                                  </m:ctrlPr>
                                </m:sSubPr>
                                <m:e>
                                  <m:r>
                                    <a:rPr lang="en-US" sz="2200" i="1" smtClean="0">
                                      <a:solidFill>
                                        <a:srgbClr val="FF0000">
                                          <a:alpha val="70000"/>
                                        </a:srgbClr>
                                      </a:solidFill>
                                      <a:latin typeface="Cambria Math" panose="02040503050406030204" pitchFamily="18" charset="0"/>
                                    </a:rPr>
                                    <m:t>𝑆</m:t>
                                  </m:r>
                                </m:e>
                                <m:sub>
                                  <m:r>
                                    <a:rPr lang="en-US" sz="2200" i="1" smtClean="0">
                                      <a:solidFill>
                                        <a:srgbClr val="FF0000">
                                          <a:alpha val="70000"/>
                                        </a:srgbClr>
                                      </a:solidFill>
                                      <a:latin typeface="Cambria Math" panose="02040503050406030204" pitchFamily="18" charset="0"/>
                                    </a:rPr>
                                    <m:t>𝑣</m:t>
                                  </m:r>
                                </m:sub>
                              </m:sSub>
                            </m:e>
                          </m:d>
                        </m:e>
                      </m:nary>
                    </m:oMath>
                  </m:oMathPara>
                </a14:m>
                <a:endParaRPr lang="en-US" sz="2200" dirty="0"/>
              </a:p>
              <a:p>
                <a:pPr marL="0" indent="0" algn="l">
                  <a:buFont typeface="Arial" panose="020B0604020202020204" pitchFamily="34" charset="0"/>
                  <a:buNone/>
                </a:pPr>
                <a:r>
                  <a:rPr lang="en-US" sz="2200" dirty="0">
                    <a:sym typeface="Wingdings" panose="05000000000000000000" pitchFamily="2" charset="2"/>
                  </a:rPr>
                  <a:t> </a:t>
                </a:r>
                <a14:m>
                  <m:oMath xmlns:m="http://schemas.openxmlformats.org/officeDocument/2006/math">
                    <m:r>
                      <m:rPr>
                        <m:nor/>
                      </m:rPr>
                      <a:rPr lang="en-US" sz="2200" dirty="0"/>
                      <m:t>G</m:t>
                    </m:r>
                    <m:r>
                      <m:rPr>
                        <m:nor/>
                      </m:rPr>
                      <a:rPr lang="en-US" sz="2200" dirty="0" smtClean="0"/>
                      <m:t>ain</m:t>
                    </m:r>
                    <m:r>
                      <m:rPr>
                        <m:nor/>
                      </m:rPr>
                      <a:rPr lang="en-US" sz="2200" dirty="0"/>
                      <m:t>(</m:t>
                    </m:r>
                    <m:r>
                      <m:rPr>
                        <m:nor/>
                      </m:rPr>
                      <a:rPr lang="en-US" sz="2200" dirty="0"/>
                      <m:t>S</m:t>
                    </m:r>
                    <m:r>
                      <m:rPr>
                        <m:nor/>
                      </m:rPr>
                      <a:rPr lang="en-US" sz="2200" dirty="0"/>
                      <m:t>,</m:t>
                    </m:r>
                    <m:r>
                      <m:rPr>
                        <m:nor/>
                      </m:rPr>
                      <a:rPr lang="en-US" sz="2200" b="0" i="0" dirty="0" smtClean="0"/>
                      <m:t>Weak</m:t>
                    </m:r>
                    <m:r>
                      <m:rPr>
                        <m:nor/>
                      </m:rPr>
                      <a:rPr lang="en-US" sz="2200" dirty="0"/>
                      <m:t>)= </m:t>
                    </m:r>
                    <m:r>
                      <m:rPr>
                        <m:nor/>
                      </m:rPr>
                      <a:rPr lang="en-US" sz="2200" dirty="0"/>
                      <m:t>H</m:t>
                    </m:r>
                    <m:r>
                      <m:rPr>
                        <m:nor/>
                      </m:rPr>
                      <a:rPr lang="en-US" sz="2200" dirty="0"/>
                      <m:t>(</m:t>
                    </m:r>
                    <m:r>
                      <m:rPr>
                        <m:nor/>
                      </m:rPr>
                      <a:rPr lang="en-US" sz="2200" dirty="0"/>
                      <m:t>s</m:t>
                    </m:r>
                    <m:r>
                      <m:rPr>
                        <m:nor/>
                      </m:rPr>
                      <a:rPr lang="en-US" sz="2200" dirty="0"/>
                      <m:t>)</m:t>
                    </m:r>
                  </m:oMath>
                </a14:m>
                <a:r>
                  <a:rPr lang="en-US" sz="2200" dirty="0">
                    <a:sym typeface="Wingdings" panose="05000000000000000000" pitchFamily="2" charset="2"/>
                  </a:rPr>
                  <a:t> </a:t>
                </a:r>
                <a14:m>
                  <m:oMath xmlns:m="http://schemas.openxmlformats.org/officeDocument/2006/math">
                    <m:r>
                      <m:rPr>
                        <m:nor/>
                      </m:rPr>
                      <a:rPr lang="en-US" sz="2200" b="1" dirty="0" smtClean="0">
                        <a:solidFill>
                          <a:srgbClr val="0070C0">
                            <a:alpha val="70000"/>
                          </a:srgbClr>
                        </a:solidFill>
                      </a:rPr>
                      <m:t>Gain</m:t>
                    </m:r>
                    <m:r>
                      <m:rPr>
                        <m:nor/>
                      </m:rPr>
                      <a:rPr lang="en-US" sz="2200" b="1" dirty="0" smtClean="0">
                        <a:solidFill>
                          <a:srgbClr val="0070C0">
                            <a:alpha val="70000"/>
                          </a:srgbClr>
                        </a:solidFill>
                      </a:rPr>
                      <m:t>(</m:t>
                    </m:r>
                    <m:r>
                      <m:rPr>
                        <m:nor/>
                      </m:rPr>
                      <a:rPr lang="en-US" sz="2200" b="1" dirty="0" smtClean="0">
                        <a:solidFill>
                          <a:srgbClr val="0070C0">
                            <a:alpha val="70000"/>
                          </a:srgbClr>
                        </a:solidFill>
                      </a:rPr>
                      <m:t>S</m:t>
                    </m:r>
                    <m:r>
                      <m:rPr>
                        <m:nor/>
                      </m:rPr>
                      <a:rPr lang="en-US" sz="2200" b="1" dirty="0" smtClean="0">
                        <a:solidFill>
                          <a:srgbClr val="0070C0">
                            <a:alpha val="70000"/>
                          </a:srgbClr>
                        </a:solidFill>
                      </a:rPr>
                      <m:t>,</m:t>
                    </m:r>
                    <m:r>
                      <m:rPr>
                        <m:nor/>
                      </m:rPr>
                      <a:rPr lang="en-US" sz="2200" b="1" i="0" dirty="0" smtClean="0">
                        <a:solidFill>
                          <a:srgbClr val="0070C0">
                            <a:alpha val="70000"/>
                          </a:srgbClr>
                        </a:solidFill>
                      </a:rPr>
                      <m:t>Wind</m:t>
                    </m:r>
                    <m:r>
                      <m:rPr>
                        <m:nor/>
                      </m:rPr>
                      <a:rPr lang="en-US" sz="2200" b="1" dirty="0" smtClean="0">
                        <a:solidFill>
                          <a:srgbClr val="0070C0">
                            <a:alpha val="70000"/>
                          </a:srgbClr>
                        </a:solidFill>
                      </a:rPr>
                      <m:t>)=0.</m:t>
                    </m:r>
                    <m:r>
                      <m:rPr>
                        <m:nor/>
                      </m:rPr>
                      <a:rPr lang="en-US" sz="2200" b="1" i="0" dirty="0" smtClean="0">
                        <a:solidFill>
                          <a:srgbClr val="0070C0">
                            <a:alpha val="70000"/>
                          </a:srgbClr>
                        </a:solidFill>
                      </a:rPr>
                      <m:t>0478</m:t>
                    </m:r>
                  </m:oMath>
                </a14:m>
                <a:endParaRPr lang="en-US" sz="2200" b="1" dirty="0"/>
              </a:p>
            </p:txBody>
          </p:sp>
        </mc:Choice>
        <mc:Fallback xmlns="">
          <p:sp>
            <p:nvSpPr>
              <p:cNvPr id="7" name="Content Placeholder 2">
                <a:extLst>
                  <a:ext uri="{FF2B5EF4-FFF2-40B4-BE49-F238E27FC236}">
                    <a16:creationId xmlns="" xmlns:a16="http://schemas.microsoft.com/office/drawing/2014/main" xmlns:a14="http://schemas.microsoft.com/office/drawing/2010/main" id="{662EF699-D6B2-F2AA-EFDA-0806996A696D}"/>
                  </a:ext>
                </a:extLst>
              </p:cNvPr>
              <p:cNvSpPr txBox="1">
                <a:spLocks noRot="1" noChangeAspect="1" noMove="1" noResize="1" noEditPoints="1" noAdjustHandles="1" noChangeArrowheads="1" noChangeShapeType="1" noTextEdit="1"/>
              </p:cNvSpPr>
              <p:nvPr/>
            </p:nvSpPr>
            <p:spPr>
              <a:xfrm>
                <a:off x="593034" y="3942215"/>
                <a:ext cx="10714654" cy="2229985"/>
              </a:xfrm>
              <a:prstGeom prst="rect">
                <a:avLst/>
              </a:prstGeom>
              <a:blipFill rotWithShape="0">
                <a:blip r:embed="rId2"/>
                <a:stretch>
                  <a:fillRect l="-739"/>
                </a:stretch>
              </a:blipFill>
            </p:spPr>
            <p:txBody>
              <a:bodyPr/>
              <a:lstStyle/>
              <a:p>
                <a:r>
                  <a:rPr lang="en-US">
                    <a:noFill/>
                  </a:rPr>
                  <a:t> </a:t>
                </a:r>
              </a:p>
            </p:txBody>
          </p:sp>
        </mc:Fallback>
      </mc:AlternateContent>
      <p:pic>
        <p:nvPicPr>
          <p:cNvPr id="8" name="Picture 7">
            <a:extLst>
              <a:ext uri="{FF2B5EF4-FFF2-40B4-BE49-F238E27FC236}">
                <a16:creationId xmlns="" xmlns:a16="http://schemas.microsoft.com/office/drawing/2014/main" id="{1765A1D3-6700-983B-B573-76DCFCE762A4}"/>
              </a:ext>
            </a:extLst>
          </p:cNvPr>
          <p:cNvPicPr>
            <a:picLocks noChangeAspect="1"/>
          </p:cNvPicPr>
          <p:nvPr/>
        </p:nvPicPr>
        <p:blipFill>
          <a:blip r:embed="rId3"/>
          <a:stretch>
            <a:fillRect/>
          </a:stretch>
        </p:blipFill>
        <p:spPr>
          <a:xfrm>
            <a:off x="5596139" y="2280753"/>
            <a:ext cx="6261244" cy="1605447"/>
          </a:xfrm>
          <a:prstGeom prst="rect">
            <a:avLst/>
          </a:prstGeom>
          <a:ln>
            <a:solidFill>
              <a:schemeClr val="accent1"/>
            </a:solidFill>
          </a:ln>
        </p:spPr>
      </p:pic>
      <p:pic>
        <p:nvPicPr>
          <p:cNvPr id="12" name="Picture 11">
            <a:extLst>
              <a:ext uri="{FF2B5EF4-FFF2-40B4-BE49-F238E27FC236}">
                <a16:creationId xmlns="" xmlns:a16="http://schemas.microsoft.com/office/drawing/2014/main" id="{64AEEEFE-2F9C-645B-12D6-71E6F9BE2A73}"/>
              </a:ext>
            </a:extLst>
          </p:cNvPr>
          <p:cNvPicPr>
            <a:picLocks noChangeAspect="1"/>
          </p:cNvPicPr>
          <p:nvPr/>
        </p:nvPicPr>
        <p:blipFill>
          <a:blip r:embed="rId4"/>
          <a:stretch>
            <a:fillRect/>
          </a:stretch>
        </p:blipFill>
        <p:spPr>
          <a:xfrm>
            <a:off x="593034" y="1456409"/>
            <a:ext cx="4634665" cy="1210591"/>
          </a:xfrm>
          <a:prstGeom prst="rect">
            <a:avLst/>
          </a:prstGeom>
        </p:spPr>
      </p:pic>
    </p:spTree>
    <p:extLst>
      <p:ext uri="{BB962C8B-B14F-4D97-AF65-F5344CB8AC3E}">
        <p14:creationId xmlns:p14="http://schemas.microsoft.com/office/powerpoint/2010/main" val="39543919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4E09E1E-9636-EE9F-B19F-E1B61CF8F30D}"/>
              </a:ext>
            </a:extLst>
          </p:cNvPr>
          <p:cNvSpPr>
            <a:spLocks noGrp="1"/>
          </p:cNvSpPr>
          <p:nvPr>
            <p:ph type="title"/>
          </p:nvPr>
        </p:nvSpPr>
        <p:spPr/>
        <p:txBody>
          <a:bodyPr/>
          <a:lstStyle/>
          <a:p>
            <a:r>
              <a:rPr lang="en-US" dirty="0"/>
              <a:t>Information gain</a:t>
            </a:r>
          </a:p>
        </p:txBody>
      </p:sp>
      <p:sp>
        <p:nvSpPr>
          <p:cNvPr id="3" name="Content Placeholder 2">
            <a:extLst>
              <a:ext uri="{FF2B5EF4-FFF2-40B4-BE49-F238E27FC236}">
                <a16:creationId xmlns="" xmlns:a16="http://schemas.microsoft.com/office/drawing/2014/main" id="{486FE72D-12F9-654E-F019-8FB10D0F3D46}"/>
              </a:ext>
            </a:extLst>
          </p:cNvPr>
          <p:cNvSpPr>
            <a:spLocks noGrp="1"/>
          </p:cNvSpPr>
          <p:nvPr>
            <p:ph idx="1"/>
          </p:nvPr>
        </p:nvSpPr>
        <p:spPr>
          <a:xfrm>
            <a:off x="1905000" y="1272061"/>
            <a:ext cx="6324600" cy="1775939"/>
          </a:xfrm>
        </p:spPr>
        <p:txBody>
          <a:bodyPr>
            <a:normAutofit/>
          </a:bodyPr>
          <a:lstStyle/>
          <a:p>
            <a:pPr lvl="1" algn="l"/>
            <a:r>
              <a:rPr lang="en-US" b="0" i="0" dirty="0">
                <a:solidFill>
                  <a:srgbClr val="292929"/>
                </a:solidFill>
                <a:effectLst/>
                <a:latin typeface="charter"/>
              </a:rPr>
              <a:t>IG(S, outlook) = 0.94 - 0.693 = 0.247</a:t>
            </a:r>
          </a:p>
          <a:p>
            <a:pPr lvl="1" algn="l"/>
            <a:r>
              <a:rPr lang="en-US" b="0" i="0" dirty="0">
                <a:solidFill>
                  <a:srgbClr val="292929"/>
                </a:solidFill>
                <a:effectLst/>
                <a:latin typeface="charter"/>
              </a:rPr>
              <a:t>IG(S, Temperature) = 0.940 - 0.911 = 0.029</a:t>
            </a:r>
          </a:p>
          <a:p>
            <a:pPr lvl="1" algn="l"/>
            <a:r>
              <a:rPr lang="en-US" b="0" i="0" dirty="0">
                <a:solidFill>
                  <a:srgbClr val="292929"/>
                </a:solidFill>
                <a:effectLst/>
                <a:latin typeface="charter"/>
              </a:rPr>
              <a:t>IG(S, Humidity) = 0.940 - 0.788 = 0.152</a:t>
            </a:r>
          </a:p>
          <a:p>
            <a:pPr lvl="1" algn="l"/>
            <a:r>
              <a:rPr lang="en-US" b="0" i="0" dirty="0">
                <a:solidFill>
                  <a:srgbClr val="292929"/>
                </a:solidFill>
                <a:effectLst/>
                <a:latin typeface="charter"/>
              </a:rPr>
              <a:t>IG(S, Windy) = 0.940 - 0.8932 = 0.048</a:t>
            </a:r>
          </a:p>
        </p:txBody>
      </p:sp>
      <p:sp>
        <p:nvSpPr>
          <p:cNvPr id="4" name="Date Placeholder 3">
            <a:extLst>
              <a:ext uri="{FF2B5EF4-FFF2-40B4-BE49-F238E27FC236}">
                <a16:creationId xmlns="" xmlns:a16="http://schemas.microsoft.com/office/drawing/2014/main" id="{4C847748-1585-E73E-4665-6E1B94B5000B}"/>
              </a:ext>
            </a:extLst>
          </p:cNvPr>
          <p:cNvSpPr>
            <a:spLocks noGrp="1"/>
          </p:cNvSpPr>
          <p:nvPr>
            <p:ph type="dt" sz="half" idx="10"/>
          </p:nvPr>
        </p:nvSpPr>
        <p:spPr/>
        <p:txBody>
          <a:bodyPr/>
          <a:lstStyle/>
          <a:p>
            <a:fld id="{EDE3AE94-FBBE-4283-837A-3E80D8E8DEC3}" type="datetime1">
              <a:rPr lang="en-US" smtClean="0"/>
              <a:t>3/24/2024</a:t>
            </a:fld>
            <a:endParaRPr lang="en-US"/>
          </a:p>
        </p:txBody>
      </p:sp>
      <p:sp>
        <p:nvSpPr>
          <p:cNvPr id="5" name="Footer Placeholder 4">
            <a:extLst>
              <a:ext uri="{FF2B5EF4-FFF2-40B4-BE49-F238E27FC236}">
                <a16:creationId xmlns="" xmlns:a16="http://schemas.microsoft.com/office/drawing/2014/main" id="{58197FE9-BE14-49F4-2443-04AB1AB80ED9}"/>
              </a:ext>
            </a:extLst>
          </p:cNvPr>
          <p:cNvSpPr>
            <a:spLocks noGrp="1"/>
          </p:cNvSpPr>
          <p:nvPr>
            <p:ph type="ftr" sz="quarter" idx="11"/>
          </p:nvPr>
        </p:nvSpPr>
        <p:spPr/>
        <p:txBody>
          <a:bodyPr/>
          <a:lstStyle/>
          <a:p>
            <a:r>
              <a:rPr lang="en-US"/>
              <a:t>DT</a:t>
            </a:r>
          </a:p>
        </p:txBody>
      </p:sp>
      <p:sp>
        <p:nvSpPr>
          <p:cNvPr id="6" name="Slide Number Placeholder 5">
            <a:extLst>
              <a:ext uri="{FF2B5EF4-FFF2-40B4-BE49-F238E27FC236}">
                <a16:creationId xmlns="" xmlns:a16="http://schemas.microsoft.com/office/drawing/2014/main" id="{D674F7E8-5078-8A8A-18A4-E8295F710DA2}"/>
              </a:ext>
            </a:extLst>
          </p:cNvPr>
          <p:cNvSpPr>
            <a:spLocks noGrp="1"/>
          </p:cNvSpPr>
          <p:nvPr>
            <p:ph type="sldNum" sz="quarter" idx="12"/>
          </p:nvPr>
        </p:nvSpPr>
        <p:spPr/>
        <p:txBody>
          <a:bodyPr/>
          <a:lstStyle/>
          <a:p>
            <a:fld id="{07CE569E-9B7C-4CB9-AB80-C0841F922CFF}" type="slidenum">
              <a:rPr lang="en-US" smtClean="0"/>
              <a:pPr/>
              <a:t>27</a:t>
            </a:fld>
            <a:endParaRPr lang="en-US" b="1"/>
          </a:p>
        </p:txBody>
      </p:sp>
      <p:pic>
        <p:nvPicPr>
          <p:cNvPr id="7" name="Picture 2">
            <a:extLst>
              <a:ext uri="{FF2B5EF4-FFF2-40B4-BE49-F238E27FC236}">
                <a16:creationId xmlns="" xmlns:a16="http://schemas.microsoft.com/office/drawing/2014/main" id="{24C0DE6D-0C40-51AF-D5A5-F35EABDAD46D}"/>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50000"/>
                    </a14:imgEffect>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8991600" y="1219200"/>
            <a:ext cx="2680252" cy="1775939"/>
          </a:xfrm>
          <a:prstGeom prst="rect">
            <a:avLst/>
          </a:prstGeom>
          <a:noFill/>
          <a:ln>
            <a:solidFill>
              <a:srgbClr val="00B050"/>
            </a:solidFill>
          </a:ln>
          <a:extLst>
            <a:ext uri="{909E8E84-426E-40DD-AFC4-6F175D3DCCD1}">
              <a14:hiddenFill xmlns:a14="http://schemas.microsoft.com/office/drawing/2010/main">
                <a:solidFill>
                  <a:srgbClr val="FFFFFF"/>
                </a:solidFill>
              </a14:hiddenFill>
            </a:ext>
          </a:extLst>
        </p:spPr>
      </p:pic>
      <p:pic>
        <p:nvPicPr>
          <p:cNvPr id="8" name="Picture 2">
            <a:extLst>
              <a:ext uri="{FF2B5EF4-FFF2-40B4-BE49-F238E27FC236}">
                <a16:creationId xmlns="" xmlns:a16="http://schemas.microsoft.com/office/drawing/2014/main" id="{47CC0CD3-208C-684E-8F78-4FF5B757DE6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59953" y="2995139"/>
            <a:ext cx="5769647" cy="3169095"/>
          </a:xfrm>
          <a:prstGeom prst="rect">
            <a:avLst/>
          </a:prstGeom>
          <a:noFill/>
          <a:ln w="12700">
            <a:solidFill>
              <a:srgbClr val="00B050"/>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703451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B528B49-AF85-A3BE-E5DF-7DAA0A3DD38F}"/>
              </a:ext>
            </a:extLst>
          </p:cNvPr>
          <p:cNvSpPr>
            <a:spLocks noGrp="1"/>
          </p:cNvSpPr>
          <p:nvPr>
            <p:ph type="title"/>
          </p:nvPr>
        </p:nvSpPr>
        <p:spPr/>
        <p:txBody>
          <a:bodyPr/>
          <a:lstStyle/>
          <a:p>
            <a:r>
              <a:rPr lang="en-US" dirty="0"/>
              <a:t>Finding Root Node</a:t>
            </a:r>
          </a:p>
        </p:txBody>
      </p:sp>
      <p:sp>
        <p:nvSpPr>
          <p:cNvPr id="3" name="Content Placeholder 2">
            <a:extLst>
              <a:ext uri="{FF2B5EF4-FFF2-40B4-BE49-F238E27FC236}">
                <a16:creationId xmlns="" xmlns:a16="http://schemas.microsoft.com/office/drawing/2014/main" id="{FD7A2754-8836-1E29-9291-0BF44AD53BCE}"/>
              </a:ext>
            </a:extLst>
          </p:cNvPr>
          <p:cNvSpPr>
            <a:spLocks noGrp="1"/>
          </p:cNvSpPr>
          <p:nvPr>
            <p:ph idx="1"/>
          </p:nvPr>
        </p:nvSpPr>
        <p:spPr/>
        <p:txBody>
          <a:bodyPr>
            <a:normAutofit/>
          </a:bodyPr>
          <a:lstStyle/>
          <a:p>
            <a:pPr algn="l"/>
            <a:r>
              <a:rPr lang="en-US" sz="2000" i="1" dirty="0">
                <a:solidFill>
                  <a:srgbClr val="FF0000"/>
                </a:solidFill>
              </a:rPr>
              <a:t>Since Outlook has the highest gain so, Outlook is the root node. And it has three child nodes (Sunny, Overcast, Rain)</a:t>
            </a:r>
          </a:p>
        </p:txBody>
      </p:sp>
      <p:sp>
        <p:nvSpPr>
          <p:cNvPr id="4" name="Date Placeholder 3">
            <a:extLst>
              <a:ext uri="{FF2B5EF4-FFF2-40B4-BE49-F238E27FC236}">
                <a16:creationId xmlns="" xmlns:a16="http://schemas.microsoft.com/office/drawing/2014/main" id="{15D344A5-9625-8424-5149-A6727F04F8AA}"/>
              </a:ext>
            </a:extLst>
          </p:cNvPr>
          <p:cNvSpPr>
            <a:spLocks noGrp="1"/>
          </p:cNvSpPr>
          <p:nvPr>
            <p:ph type="dt" sz="half" idx="10"/>
          </p:nvPr>
        </p:nvSpPr>
        <p:spPr/>
        <p:txBody>
          <a:bodyPr/>
          <a:lstStyle/>
          <a:p>
            <a:fld id="{EDE3AE94-FBBE-4283-837A-3E80D8E8DEC3}" type="datetime1">
              <a:rPr lang="en-US" smtClean="0"/>
              <a:t>3/24/2024</a:t>
            </a:fld>
            <a:endParaRPr lang="en-US" dirty="0"/>
          </a:p>
        </p:txBody>
      </p:sp>
      <p:sp>
        <p:nvSpPr>
          <p:cNvPr id="5" name="Footer Placeholder 4">
            <a:extLst>
              <a:ext uri="{FF2B5EF4-FFF2-40B4-BE49-F238E27FC236}">
                <a16:creationId xmlns="" xmlns:a16="http://schemas.microsoft.com/office/drawing/2014/main" id="{5BB9EB1F-4F43-EB56-3C5C-36490AD74BC2}"/>
              </a:ext>
            </a:extLst>
          </p:cNvPr>
          <p:cNvSpPr>
            <a:spLocks noGrp="1"/>
          </p:cNvSpPr>
          <p:nvPr>
            <p:ph type="ftr" sz="quarter" idx="11"/>
          </p:nvPr>
        </p:nvSpPr>
        <p:spPr/>
        <p:txBody>
          <a:bodyPr/>
          <a:lstStyle/>
          <a:p>
            <a:r>
              <a:rPr lang="en-US"/>
              <a:t>DT</a:t>
            </a:r>
          </a:p>
        </p:txBody>
      </p:sp>
      <p:sp>
        <p:nvSpPr>
          <p:cNvPr id="6" name="Slide Number Placeholder 5">
            <a:extLst>
              <a:ext uri="{FF2B5EF4-FFF2-40B4-BE49-F238E27FC236}">
                <a16:creationId xmlns="" xmlns:a16="http://schemas.microsoft.com/office/drawing/2014/main" id="{8AA156C1-7B68-D605-56E0-AABDB43127E3}"/>
              </a:ext>
            </a:extLst>
          </p:cNvPr>
          <p:cNvSpPr>
            <a:spLocks noGrp="1"/>
          </p:cNvSpPr>
          <p:nvPr>
            <p:ph type="sldNum" sz="quarter" idx="12"/>
          </p:nvPr>
        </p:nvSpPr>
        <p:spPr/>
        <p:txBody>
          <a:bodyPr/>
          <a:lstStyle/>
          <a:p>
            <a:fld id="{07CE569E-9B7C-4CB9-AB80-C0841F922CFF}" type="slidenum">
              <a:rPr lang="en-US" smtClean="0"/>
              <a:pPr/>
              <a:t>28</a:t>
            </a:fld>
            <a:endParaRPr lang="en-US" b="1"/>
          </a:p>
        </p:txBody>
      </p:sp>
      <p:pic>
        <p:nvPicPr>
          <p:cNvPr id="7" name="Picture 6">
            <a:extLst>
              <a:ext uri="{FF2B5EF4-FFF2-40B4-BE49-F238E27FC236}">
                <a16:creationId xmlns="" xmlns:a16="http://schemas.microsoft.com/office/drawing/2014/main" id="{365A16B2-5E2D-8ED8-296E-E675BCDA83D0}"/>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2209800" y="2259972"/>
            <a:ext cx="8871095" cy="3206420"/>
          </a:xfrm>
          <a:prstGeom prst="rect">
            <a:avLst/>
          </a:prstGeom>
          <a:ln>
            <a:solidFill>
              <a:schemeClr val="accent1"/>
            </a:solidFill>
          </a:ln>
        </p:spPr>
      </p:pic>
    </p:spTree>
    <p:extLst>
      <p:ext uri="{BB962C8B-B14F-4D97-AF65-F5344CB8AC3E}">
        <p14:creationId xmlns:p14="http://schemas.microsoft.com/office/powerpoint/2010/main" val="14497341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2998F95-B91A-4C31-A02C-9B91F250AB97}"/>
              </a:ext>
            </a:extLst>
          </p:cNvPr>
          <p:cNvSpPr>
            <a:spLocks noGrp="1"/>
          </p:cNvSpPr>
          <p:nvPr>
            <p:ph type="title"/>
          </p:nvPr>
        </p:nvSpPr>
        <p:spPr/>
        <p:txBody>
          <a:bodyPr/>
          <a:lstStyle/>
          <a:p>
            <a:endParaRPr lang="en-US"/>
          </a:p>
        </p:txBody>
      </p:sp>
      <p:sp>
        <p:nvSpPr>
          <p:cNvPr id="4" name="Date Placeholder 3">
            <a:extLst>
              <a:ext uri="{FF2B5EF4-FFF2-40B4-BE49-F238E27FC236}">
                <a16:creationId xmlns="" xmlns:a16="http://schemas.microsoft.com/office/drawing/2014/main" id="{76DF99B1-907C-378B-0482-4F44CAC4DD69}"/>
              </a:ext>
            </a:extLst>
          </p:cNvPr>
          <p:cNvSpPr>
            <a:spLocks noGrp="1"/>
          </p:cNvSpPr>
          <p:nvPr>
            <p:ph type="dt" sz="half" idx="10"/>
          </p:nvPr>
        </p:nvSpPr>
        <p:spPr/>
        <p:txBody>
          <a:bodyPr/>
          <a:lstStyle/>
          <a:p>
            <a:fld id="{EDE3AE94-FBBE-4283-837A-3E80D8E8DEC3}" type="datetime1">
              <a:rPr lang="en-US" smtClean="0"/>
              <a:t>3/24/2024</a:t>
            </a:fld>
            <a:endParaRPr lang="en-US"/>
          </a:p>
        </p:txBody>
      </p:sp>
      <p:sp>
        <p:nvSpPr>
          <p:cNvPr id="5" name="Footer Placeholder 4">
            <a:extLst>
              <a:ext uri="{FF2B5EF4-FFF2-40B4-BE49-F238E27FC236}">
                <a16:creationId xmlns="" xmlns:a16="http://schemas.microsoft.com/office/drawing/2014/main" id="{5E643DBF-7D24-B687-D1DE-36240D2D862B}"/>
              </a:ext>
            </a:extLst>
          </p:cNvPr>
          <p:cNvSpPr>
            <a:spLocks noGrp="1"/>
          </p:cNvSpPr>
          <p:nvPr>
            <p:ph type="ftr" sz="quarter" idx="11"/>
          </p:nvPr>
        </p:nvSpPr>
        <p:spPr/>
        <p:txBody>
          <a:bodyPr/>
          <a:lstStyle/>
          <a:p>
            <a:r>
              <a:rPr lang="en-US"/>
              <a:t>DT</a:t>
            </a:r>
          </a:p>
        </p:txBody>
      </p:sp>
      <p:sp>
        <p:nvSpPr>
          <p:cNvPr id="6" name="Slide Number Placeholder 5">
            <a:extLst>
              <a:ext uri="{FF2B5EF4-FFF2-40B4-BE49-F238E27FC236}">
                <a16:creationId xmlns="" xmlns:a16="http://schemas.microsoft.com/office/drawing/2014/main" id="{C01E1194-6D38-5249-D4F2-EE210F085750}"/>
              </a:ext>
            </a:extLst>
          </p:cNvPr>
          <p:cNvSpPr>
            <a:spLocks noGrp="1"/>
          </p:cNvSpPr>
          <p:nvPr>
            <p:ph type="sldNum" sz="quarter" idx="12"/>
          </p:nvPr>
        </p:nvSpPr>
        <p:spPr/>
        <p:txBody>
          <a:bodyPr/>
          <a:lstStyle/>
          <a:p>
            <a:fld id="{07CE569E-9B7C-4CB9-AB80-C0841F922CFF}" type="slidenum">
              <a:rPr lang="en-US" smtClean="0"/>
              <a:pPr/>
              <a:t>29</a:t>
            </a:fld>
            <a:endParaRPr lang="en-US" b="1"/>
          </a:p>
        </p:txBody>
      </p:sp>
      <p:pic>
        <p:nvPicPr>
          <p:cNvPr id="10" name="Picture 9">
            <a:extLst>
              <a:ext uri="{FF2B5EF4-FFF2-40B4-BE49-F238E27FC236}">
                <a16:creationId xmlns="" xmlns:a16="http://schemas.microsoft.com/office/drawing/2014/main" id="{365A16B2-5E2D-8ED8-296E-E675BCDA83D0}"/>
              </a:ext>
            </a:extLst>
          </p:cNvPr>
          <p:cNvPicPr>
            <a:picLocks noChangeAspect="1"/>
          </p:cNvPicPr>
          <p:nvPr/>
        </p:nvPicPr>
        <p:blipFill>
          <a:blip r:embed="rId2"/>
          <a:stretch>
            <a:fillRect/>
          </a:stretch>
        </p:blipFill>
        <p:spPr>
          <a:xfrm>
            <a:off x="2117002" y="236278"/>
            <a:ext cx="6768580" cy="2446475"/>
          </a:xfrm>
          <a:prstGeom prst="rect">
            <a:avLst/>
          </a:prstGeom>
          <a:ln>
            <a:solidFill>
              <a:schemeClr val="accent1"/>
            </a:solidFill>
          </a:ln>
        </p:spPr>
      </p:pic>
      <p:pic>
        <p:nvPicPr>
          <p:cNvPr id="7" name="Picture 6">
            <a:extLst>
              <a:ext uri="{FF2B5EF4-FFF2-40B4-BE49-F238E27FC236}">
                <a16:creationId xmlns="" xmlns:a16="http://schemas.microsoft.com/office/drawing/2014/main" id="{F24C7851-8C49-D454-D41C-CF1C05C1C847}"/>
              </a:ext>
            </a:extLst>
          </p:cNvPr>
          <p:cNvPicPr>
            <a:picLocks noChangeAspect="1"/>
          </p:cNvPicPr>
          <p:nvPr/>
        </p:nvPicPr>
        <p:blipFill>
          <a:blip r:embed="rId3"/>
          <a:stretch>
            <a:fillRect/>
          </a:stretch>
        </p:blipFill>
        <p:spPr>
          <a:xfrm>
            <a:off x="5833197" y="2856927"/>
            <a:ext cx="6768580" cy="3282616"/>
          </a:xfrm>
          <a:prstGeom prst="rect">
            <a:avLst/>
          </a:prstGeom>
        </p:spPr>
      </p:pic>
      <p:pic>
        <p:nvPicPr>
          <p:cNvPr id="11" name="Picture 10">
            <a:extLst>
              <a:ext uri="{FF2B5EF4-FFF2-40B4-BE49-F238E27FC236}">
                <a16:creationId xmlns="" xmlns:a16="http://schemas.microsoft.com/office/drawing/2014/main" id="{71D5044E-F788-EAFF-FDC9-8D0307CBC91E}"/>
              </a:ext>
            </a:extLst>
          </p:cNvPr>
          <p:cNvPicPr>
            <a:picLocks noChangeAspect="1"/>
          </p:cNvPicPr>
          <p:nvPr/>
        </p:nvPicPr>
        <p:blipFill>
          <a:blip r:embed="rId4"/>
          <a:stretch>
            <a:fillRect/>
          </a:stretch>
        </p:blipFill>
        <p:spPr>
          <a:xfrm>
            <a:off x="275774" y="2856927"/>
            <a:ext cx="5400106" cy="3282616"/>
          </a:xfrm>
          <a:prstGeom prst="rect">
            <a:avLst/>
          </a:prstGeom>
        </p:spPr>
      </p:pic>
    </p:spTree>
    <p:extLst>
      <p:ext uri="{BB962C8B-B14F-4D97-AF65-F5344CB8AC3E}">
        <p14:creationId xmlns:p14="http://schemas.microsoft.com/office/powerpoint/2010/main" val="5060270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4294967295"/>
          </p:nvPr>
        </p:nvSpPr>
        <p:spPr>
          <a:xfrm>
            <a:off x="1524000" y="6553200"/>
            <a:ext cx="2438400" cy="304800"/>
          </a:xfrm>
          <a:prstGeom prst="rect">
            <a:avLst/>
          </a:prstGeom>
        </p:spPr>
        <p:txBody>
          <a:bodyPr/>
          <a:lstStyle/>
          <a:p>
            <a:r>
              <a:rPr lang="en-US" altLang="en-US" dirty="0"/>
              <a:t> </a:t>
            </a:r>
          </a:p>
        </p:txBody>
      </p:sp>
      <p:pic>
        <p:nvPicPr>
          <p:cNvPr id="9" name="Picture 1"/>
          <p:cNvPicPr>
            <a:picLocks noChangeAspect="1" noChangeArrowheads="1"/>
          </p:cNvPicPr>
          <p:nvPr/>
        </p:nvPicPr>
        <p:blipFill>
          <a:blip r:embed="rId2"/>
          <a:srcRect t="6260"/>
          <a:stretch>
            <a:fillRect/>
          </a:stretch>
        </p:blipFill>
        <p:spPr bwMode="auto">
          <a:xfrm>
            <a:off x="7609903" y="2057400"/>
            <a:ext cx="4427771" cy="2497113"/>
          </a:xfrm>
          <a:prstGeom prst="rect">
            <a:avLst/>
          </a:prstGeom>
          <a:noFill/>
          <a:ln w="9525">
            <a:noFill/>
            <a:miter lim="800000"/>
            <a:headEnd/>
            <a:tailEnd/>
          </a:ln>
          <a:effectLst/>
        </p:spPr>
      </p:pic>
      <p:sp>
        <p:nvSpPr>
          <p:cNvPr id="8" name="Rectangle 4"/>
          <p:cNvSpPr>
            <a:spLocks noChangeArrowheads="1"/>
          </p:cNvSpPr>
          <p:nvPr/>
        </p:nvSpPr>
        <p:spPr bwMode="auto">
          <a:xfrm>
            <a:off x="398286" y="1117278"/>
            <a:ext cx="7619999" cy="4862870"/>
          </a:xfrm>
          <a:prstGeom prst="rect">
            <a:avLst/>
          </a:prstGeom>
          <a:noFill/>
          <a:ln w="9525">
            <a:noFill/>
            <a:miter lim="800000"/>
            <a:headEnd/>
            <a:tailEnd/>
          </a:ln>
          <a:effectLst/>
        </p:spPr>
        <p:txBody>
          <a:bodyPr wrap="square" lIns="0" tIns="0" rIns="0" bIns="0">
            <a:spAutoFit/>
          </a:bodyPr>
          <a:lstStyle/>
          <a:p>
            <a:pPr marL="285750" indent="-285750">
              <a:spcAft>
                <a:spcPts val="1200"/>
              </a:spcAft>
              <a:buFont typeface="Wingdings" panose="05000000000000000000" pitchFamily="2" charset="2"/>
              <a:buChar char="ü"/>
              <a:defRPr/>
            </a:pPr>
            <a:r>
              <a:rPr lang="en-US" sz="1900" dirty="0"/>
              <a:t>The top, or first node, is called the </a:t>
            </a:r>
            <a:r>
              <a:rPr lang="en-US" sz="1900" b="1" dirty="0">
                <a:solidFill>
                  <a:srgbClr val="1F0C8E"/>
                </a:solidFill>
              </a:rPr>
              <a:t>root node.</a:t>
            </a:r>
          </a:p>
          <a:p>
            <a:pPr marL="285750" indent="-285750">
              <a:spcAft>
                <a:spcPts val="1200"/>
              </a:spcAft>
              <a:buFont typeface="Wingdings" panose="05000000000000000000" pitchFamily="2" charset="2"/>
              <a:buChar char="ü"/>
              <a:defRPr/>
            </a:pPr>
            <a:r>
              <a:rPr lang="en-US" sz="1900" dirty="0"/>
              <a:t>The last level of nodes are the leaf nodes and contain the final classification.</a:t>
            </a:r>
          </a:p>
          <a:p>
            <a:pPr marL="285750" indent="-285750">
              <a:spcAft>
                <a:spcPts val="1200"/>
              </a:spcAft>
              <a:buFont typeface="Wingdings" panose="05000000000000000000" pitchFamily="2" charset="2"/>
              <a:buChar char="ü"/>
              <a:defRPr/>
            </a:pPr>
            <a:r>
              <a:rPr lang="en-US" sz="1900" dirty="0"/>
              <a:t>The intermediate nodes are the descendant or “</a:t>
            </a:r>
            <a:r>
              <a:rPr lang="en-US" sz="1900" dirty="0">
                <a:solidFill>
                  <a:srgbClr val="1F0C8E"/>
                </a:solidFill>
              </a:rPr>
              <a:t>hidden</a:t>
            </a:r>
            <a:r>
              <a:rPr lang="en-US" sz="1900" dirty="0"/>
              <a:t>” layers.</a:t>
            </a:r>
          </a:p>
          <a:p>
            <a:pPr marL="285750" indent="-285750">
              <a:spcAft>
                <a:spcPts val="1200"/>
              </a:spcAft>
              <a:buFont typeface="Wingdings" panose="05000000000000000000" pitchFamily="2" charset="2"/>
              <a:buChar char="ü"/>
              <a:defRPr/>
            </a:pPr>
            <a:r>
              <a:rPr lang="en-US" sz="1900" dirty="0"/>
              <a:t>Binary trees, like the one shown to the right, are the most popular type of tree.</a:t>
            </a:r>
            <a:br>
              <a:rPr lang="en-US" sz="1900" dirty="0"/>
            </a:br>
            <a:r>
              <a:rPr lang="en-US" sz="1900" dirty="0"/>
              <a:t>However, M-</a:t>
            </a:r>
            <a:r>
              <a:rPr lang="en-US" sz="1900" dirty="0" err="1"/>
              <a:t>ary</a:t>
            </a:r>
            <a:r>
              <a:rPr lang="en-US" sz="1900" dirty="0"/>
              <a:t> trees (M branches at each node) are possible.</a:t>
            </a:r>
          </a:p>
          <a:p>
            <a:pPr marL="285750" indent="-285750">
              <a:spcAft>
                <a:spcPts val="1200"/>
              </a:spcAft>
              <a:buFont typeface="Wingdings" panose="05000000000000000000" pitchFamily="2" charset="2"/>
              <a:buChar char="ü"/>
              <a:defRPr/>
            </a:pPr>
            <a:r>
              <a:rPr lang="en-US" sz="1900" dirty="0"/>
              <a:t>Decision trees attempt to classify a pattern through a sequence of questions. </a:t>
            </a:r>
            <a:r>
              <a:rPr lang="en-US" sz="1900" i="1" dirty="0">
                <a:solidFill>
                  <a:srgbClr val="1F0C8E"/>
                </a:solidFill>
              </a:rPr>
              <a:t>For example</a:t>
            </a:r>
            <a:r>
              <a:rPr lang="en-US" sz="1900" dirty="0"/>
              <a:t>, attributes such as gender and height can be used to classify people as </a:t>
            </a:r>
            <a:r>
              <a:rPr lang="en-US" sz="1900" b="1" i="1" dirty="0"/>
              <a:t>short or tall</a:t>
            </a:r>
            <a:r>
              <a:rPr lang="en-US" sz="1900" dirty="0"/>
              <a:t>. But the best threshold for height is gender dependent. In a binary tree, by convention if the answer to a question is “yes”, the left branch is selected. </a:t>
            </a:r>
          </a:p>
          <a:p>
            <a:pPr marL="285750" indent="-285750">
              <a:spcAft>
                <a:spcPts val="1200"/>
              </a:spcAft>
              <a:buFont typeface="Wingdings" panose="05000000000000000000" pitchFamily="2" charset="2"/>
              <a:buChar char="ü"/>
              <a:defRPr/>
            </a:pPr>
            <a:r>
              <a:rPr lang="en-US" sz="1900" dirty="0"/>
              <a:t>Key questions include </a:t>
            </a:r>
            <a:r>
              <a:rPr lang="en-US" sz="1900" dirty="0">
                <a:solidFill>
                  <a:srgbClr val="FF3300"/>
                </a:solidFill>
              </a:rPr>
              <a:t>how to grow the tree</a:t>
            </a:r>
            <a:r>
              <a:rPr lang="en-US" sz="1900" dirty="0"/>
              <a:t>, </a:t>
            </a:r>
            <a:r>
              <a:rPr lang="en-US" sz="1900" dirty="0">
                <a:solidFill>
                  <a:srgbClr val="FF3300"/>
                </a:solidFill>
              </a:rPr>
              <a:t>how to stop growing</a:t>
            </a:r>
            <a:r>
              <a:rPr lang="en-US" sz="1900" dirty="0"/>
              <a:t>, and </a:t>
            </a:r>
            <a:r>
              <a:rPr lang="en-US" sz="1900" dirty="0">
                <a:solidFill>
                  <a:srgbClr val="FF3300"/>
                </a:solidFill>
              </a:rPr>
              <a:t>how to prune the tree to increase generalization</a:t>
            </a:r>
            <a:r>
              <a:rPr lang="en-US" sz="1900" dirty="0"/>
              <a:t>.</a:t>
            </a:r>
          </a:p>
        </p:txBody>
      </p:sp>
      <p:sp>
        <p:nvSpPr>
          <p:cNvPr id="6" name="Title 1"/>
          <p:cNvSpPr>
            <a:spLocks noGrp="1"/>
          </p:cNvSpPr>
          <p:nvPr>
            <p:ph type="title"/>
          </p:nvPr>
        </p:nvSpPr>
        <p:spPr>
          <a:xfrm>
            <a:off x="609600" y="274638"/>
            <a:ext cx="10972800" cy="842640"/>
          </a:xfrm>
        </p:spPr>
        <p:txBody>
          <a:bodyPr/>
          <a:lstStyle/>
          <a:p>
            <a:pPr>
              <a:spcBef>
                <a:spcPct val="50000"/>
              </a:spcBef>
            </a:pPr>
            <a:r>
              <a:rPr lang="en-US" b="1" dirty="0">
                <a:solidFill>
                  <a:schemeClr val="accent2"/>
                </a:solidFill>
              </a:rPr>
              <a:t>Basic Principles</a:t>
            </a:r>
          </a:p>
        </p:txBody>
      </p:sp>
    </p:spTree>
    <p:extLst>
      <p:ext uri="{BB962C8B-B14F-4D97-AF65-F5344CB8AC3E}">
        <p14:creationId xmlns:p14="http://schemas.microsoft.com/office/powerpoint/2010/main" val="4199220944"/>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724BE4C-E254-369B-0A31-CFF6E217493F}"/>
              </a:ext>
            </a:extLst>
          </p:cNvPr>
          <p:cNvSpPr>
            <a:spLocks noGrp="1"/>
          </p:cNvSpPr>
          <p:nvPr>
            <p:ph type="title"/>
          </p:nvPr>
        </p:nvSpPr>
        <p:spPr/>
        <p:txBody>
          <a:bodyPr/>
          <a:lstStyle/>
          <a:p>
            <a:r>
              <a:rPr lang="en-US" dirty="0"/>
              <a:t>Calculate IG of Temperature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DD8FD1ED-FA5D-3CF9-8F5F-4884BF87EB51}"/>
                  </a:ext>
                </a:extLst>
              </p:cNvPr>
              <p:cNvSpPr>
                <a:spLocks noGrp="1"/>
              </p:cNvSpPr>
              <p:nvPr>
                <p:ph idx="1"/>
              </p:nvPr>
            </p:nvSpPr>
            <p:spPr/>
            <p:txBody>
              <a:bodyPr>
                <a:normAutofit/>
              </a:bodyPr>
              <a:lstStyle/>
              <a:p>
                <a14:m>
                  <m:oMath xmlns:m="http://schemas.openxmlformats.org/officeDocument/2006/math">
                    <m:r>
                      <a:rPr lang="en-US" sz="1800" b="0" i="1" smtClean="0">
                        <a:solidFill>
                          <a:srgbClr val="292929"/>
                        </a:solidFill>
                        <a:effectLst/>
                        <a:latin typeface="Cambria Math" panose="02040503050406030204" pitchFamily="18" charset="0"/>
                      </a:rPr>
                      <m:t>𝐻</m:t>
                    </m:r>
                    <m:d>
                      <m:dPr>
                        <m:ctrlPr>
                          <a:rPr lang="en-US" sz="1800" b="0" i="1" smtClean="0">
                            <a:solidFill>
                              <a:srgbClr val="292929"/>
                            </a:solidFill>
                            <a:effectLst/>
                            <a:latin typeface="Cambria Math" panose="02040503050406030204" pitchFamily="18" charset="0"/>
                          </a:rPr>
                        </m:ctrlPr>
                      </m:dPr>
                      <m:e>
                        <m:r>
                          <a:rPr lang="en-US" sz="1800" b="0" i="1" smtClean="0">
                            <a:solidFill>
                              <a:srgbClr val="292929"/>
                            </a:solidFill>
                            <a:effectLst/>
                            <a:latin typeface="Cambria Math" panose="02040503050406030204" pitchFamily="18" charset="0"/>
                          </a:rPr>
                          <m:t>𝑆</m:t>
                        </m:r>
                      </m:e>
                    </m:d>
                    <m:r>
                      <m:rPr>
                        <m:nor/>
                      </m:rPr>
                      <a:rPr lang="en-US" sz="1800" b="1" dirty="0">
                        <a:solidFill>
                          <a:srgbClr val="292929"/>
                        </a:solidFill>
                        <a:latin typeface="charter"/>
                        <a:sym typeface="Wingdings" panose="05000000000000000000" pitchFamily="2" charset="2"/>
                      </a:rPr>
                      <m:t> </m:t>
                    </m:r>
                    <m:d>
                      <m:dPr>
                        <m:begChr m:val="{"/>
                        <m:endChr m:val="}"/>
                        <m:ctrlPr>
                          <a:rPr lang="en-US" sz="1800" b="1" i="1">
                            <a:solidFill>
                              <a:srgbClr val="292929"/>
                            </a:solidFill>
                            <a:latin typeface="Cambria Math" panose="02040503050406030204" pitchFamily="18" charset="0"/>
                            <a:sym typeface="Wingdings" panose="05000000000000000000" pitchFamily="2" charset="2"/>
                          </a:rPr>
                        </m:ctrlPr>
                      </m:dPr>
                      <m:e>
                        <m:eqArr>
                          <m:eqArrPr>
                            <m:ctrlPr>
                              <a:rPr lang="en-US" sz="1800" b="1" i="1">
                                <a:solidFill>
                                  <a:srgbClr val="292929"/>
                                </a:solidFill>
                                <a:latin typeface="Cambria Math" panose="02040503050406030204" pitchFamily="18" charset="0"/>
                                <a:sym typeface="Wingdings" panose="05000000000000000000" pitchFamily="2" charset="2"/>
                              </a:rPr>
                            </m:ctrlPr>
                          </m:eqArrPr>
                          <m:e>
                            <m:r>
                              <a:rPr lang="en-US" sz="1800" b="1" i="1" smtClean="0">
                                <a:solidFill>
                                  <a:srgbClr val="292929"/>
                                </a:solidFill>
                                <a:latin typeface="Cambria Math" panose="02040503050406030204" pitchFamily="18" charset="0"/>
                                <a:sym typeface="Wingdings" panose="05000000000000000000" pitchFamily="2" charset="2"/>
                              </a:rPr>
                              <m:t>𝟐</m:t>
                            </m:r>
                            <m:r>
                              <a:rPr lang="en-US" sz="1800" b="1" i="1">
                                <a:solidFill>
                                  <a:srgbClr val="292929"/>
                                </a:solidFill>
                                <a:latin typeface="Cambria Math" panose="02040503050406030204" pitchFamily="18" charset="0"/>
                                <a:sym typeface="Wingdings" panose="05000000000000000000" pitchFamily="2" charset="2"/>
                              </a:rPr>
                              <m:t> ←</m:t>
                            </m:r>
                            <m:r>
                              <a:rPr lang="en-US" sz="1800" b="1" i="1">
                                <a:solidFill>
                                  <a:srgbClr val="292929"/>
                                </a:solidFill>
                                <a:latin typeface="Cambria Math" panose="02040503050406030204" pitchFamily="18" charset="0"/>
                                <a:sym typeface="Wingdings" panose="05000000000000000000" pitchFamily="2" charset="2"/>
                              </a:rPr>
                              <m:t>𝒀𝒆𝒔</m:t>
                            </m:r>
                          </m:e>
                          <m:e>
                            <m:r>
                              <a:rPr lang="en-US" sz="1800" b="1" i="1" smtClean="0">
                                <a:solidFill>
                                  <a:srgbClr val="292929"/>
                                </a:solidFill>
                                <a:latin typeface="Cambria Math" panose="02040503050406030204" pitchFamily="18" charset="0"/>
                                <a:sym typeface="Wingdings" panose="05000000000000000000" pitchFamily="2" charset="2"/>
                              </a:rPr>
                              <m:t>𝟑</m:t>
                            </m:r>
                            <m:r>
                              <a:rPr lang="en-US" sz="1800" b="1" i="1">
                                <a:latin typeface="Cambria Math" panose="02040503050406030204" pitchFamily="18" charset="0"/>
                                <a:ea typeface="Cambria Math" panose="02040503050406030204" pitchFamily="18" charset="0"/>
                              </a:rPr>
                              <m:t>←</m:t>
                            </m:r>
                            <m:r>
                              <a:rPr lang="en-US" sz="1800" b="1" i="1">
                                <a:latin typeface="Cambria Math" panose="02040503050406030204" pitchFamily="18" charset="0"/>
                                <a:ea typeface="Cambria Math" panose="02040503050406030204" pitchFamily="18" charset="0"/>
                              </a:rPr>
                              <m:t>𝑵𝒐</m:t>
                            </m:r>
                          </m:e>
                        </m:eqArr>
                      </m:e>
                    </m:d>
                    <m:r>
                      <a:rPr lang="pt-BR" sz="1800" b="0" i="1" smtClean="0">
                        <a:solidFill>
                          <a:srgbClr val="292929"/>
                        </a:solidFill>
                        <a:effectLst/>
                        <a:latin typeface="Cambria Math" panose="02040503050406030204" pitchFamily="18" charset="0"/>
                      </a:rPr>
                      <m:t>=</m:t>
                    </m:r>
                    <m:r>
                      <a:rPr lang="en-US" sz="1800" b="1" i="1" smtClean="0">
                        <a:solidFill>
                          <a:srgbClr val="292929"/>
                        </a:solidFill>
                        <a:effectLst/>
                        <a:latin typeface="Cambria Math" panose="02040503050406030204" pitchFamily="18" charset="0"/>
                      </a:rPr>
                      <m:t>−</m:t>
                    </m:r>
                    <m:r>
                      <a:rPr lang="en-US" sz="1800" b="1" i="1" smtClean="0">
                        <a:solidFill>
                          <a:srgbClr val="292929"/>
                        </a:solidFill>
                        <a:effectLst/>
                        <a:latin typeface="Cambria Math" panose="02040503050406030204" pitchFamily="18" charset="0"/>
                      </a:rPr>
                      <m:t>𝑷</m:t>
                    </m:r>
                    <m:d>
                      <m:dPr>
                        <m:ctrlPr>
                          <a:rPr lang="en-US" sz="1800" b="1" i="1" smtClean="0">
                            <a:solidFill>
                              <a:srgbClr val="292929"/>
                            </a:solidFill>
                            <a:effectLst/>
                            <a:latin typeface="Cambria Math" panose="02040503050406030204" pitchFamily="18" charset="0"/>
                          </a:rPr>
                        </m:ctrlPr>
                      </m:dPr>
                      <m:e>
                        <m:r>
                          <a:rPr lang="en-US" sz="1800" b="1" i="1" smtClean="0">
                            <a:solidFill>
                              <a:srgbClr val="292929"/>
                            </a:solidFill>
                            <a:effectLst/>
                            <a:latin typeface="Cambria Math" panose="02040503050406030204" pitchFamily="18" charset="0"/>
                          </a:rPr>
                          <m:t>𝒀𝒆𝒔</m:t>
                        </m:r>
                      </m:e>
                    </m:d>
                    <m:sSub>
                      <m:sSubPr>
                        <m:ctrlPr>
                          <a:rPr lang="en-US" sz="1800" b="1" i="1" smtClean="0">
                            <a:solidFill>
                              <a:srgbClr val="292929"/>
                            </a:solidFill>
                            <a:effectLst/>
                            <a:latin typeface="Cambria Math" panose="02040503050406030204" pitchFamily="18" charset="0"/>
                          </a:rPr>
                        </m:ctrlPr>
                      </m:sSubPr>
                      <m:e>
                        <m:r>
                          <a:rPr lang="en-US" sz="1800" b="1" i="1" smtClean="0">
                            <a:solidFill>
                              <a:srgbClr val="292929"/>
                            </a:solidFill>
                            <a:effectLst/>
                            <a:latin typeface="Cambria Math" panose="02040503050406030204" pitchFamily="18" charset="0"/>
                          </a:rPr>
                          <m:t>𝒍𝒐𝒈</m:t>
                        </m:r>
                      </m:e>
                      <m:sub>
                        <m:r>
                          <a:rPr lang="en-US" sz="1800" b="1" i="1" smtClean="0">
                            <a:solidFill>
                              <a:srgbClr val="292929"/>
                            </a:solidFill>
                            <a:effectLst/>
                            <a:latin typeface="Cambria Math" panose="02040503050406030204" pitchFamily="18" charset="0"/>
                          </a:rPr>
                          <m:t>𝟐</m:t>
                        </m:r>
                      </m:sub>
                    </m:sSub>
                    <m:r>
                      <a:rPr lang="en-US" sz="1800" b="1" i="1" smtClean="0">
                        <a:solidFill>
                          <a:srgbClr val="292929"/>
                        </a:solidFill>
                        <a:effectLst/>
                        <a:latin typeface="Cambria Math" panose="02040503050406030204" pitchFamily="18" charset="0"/>
                      </a:rPr>
                      <m:t>𝑷</m:t>
                    </m:r>
                    <m:d>
                      <m:dPr>
                        <m:ctrlPr>
                          <a:rPr lang="en-US" sz="1800" b="1" i="1" smtClean="0">
                            <a:solidFill>
                              <a:srgbClr val="292929"/>
                            </a:solidFill>
                            <a:effectLst/>
                            <a:latin typeface="Cambria Math" panose="02040503050406030204" pitchFamily="18" charset="0"/>
                          </a:rPr>
                        </m:ctrlPr>
                      </m:dPr>
                      <m:e>
                        <m:r>
                          <a:rPr lang="en-US" sz="1800" b="1" i="1" smtClean="0">
                            <a:solidFill>
                              <a:srgbClr val="292929"/>
                            </a:solidFill>
                            <a:effectLst/>
                            <a:latin typeface="Cambria Math" panose="02040503050406030204" pitchFamily="18" charset="0"/>
                          </a:rPr>
                          <m:t>𝒀𝒆𝒔</m:t>
                        </m:r>
                      </m:e>
                    </m:d>
                    <m:r>
                      <a:rPr lang="en-US" sz="1800" b="1" i="1">
                        <a:solidFill>
                          <a:srgbClr val="292929"/>
                        </a:solidFill>
                        <a:latin typeface="Cambria Math" panose="02040503050406030204" pitchFamily="18" charset="0"/>
                      </a:rPr>
                      <m:t>−</m:t>
                    </m:r>
                    <m:r>
                      <a:rPr lang="en-US" sz="1800" b="1" i="1">
                        <a:solidFill>
                          <a:srgbClr val="292929"/>
                        </a:solidFill>
                        <a:latin typeface="Cambria Math" panose="02040503050406030204" pitchFamily="18" charset="0"/>
                      </a:rPr>
                      <m:t>𝑷</m:t>
                    </m:r>
                    <m:d>
                      <m:dPr>
                        <m:ctrlPr>
                          <a:rPr lang="en-US" sz="1800" b="1" i="1">
                            <a:solidFill>
                              <a:srgbClr val="292929"/>
                            </a:solidFill>
                            <a:latin typeface="Cambria Math" panose="02040503050406030204" pitchFamily="18" charset="0"/>
                          </a:rPr>
                        </m:ctrlPr>
                      </m:dPr>
                      <m:e>
                        <m:r>
                          <a:rPr lang="en-US" sz="1800" b="1" i="1">
                            <a:solidFill>
                              <a:srgbClr val="292929"/>
                            </a:solidFill>
                            <a:latin typeface="Cambria Math" panose="02040503050406030204" pitchFamily="18" charset="0"/>
                          </a:rPr>
                          <m:t>𝑵𝒐</m:t>
                        </m:r>
                      </m:e>
                    </m:d>
                    <m:sSub>
                      <m:sSubPr>
                        <m:ctrlPr>
                          <a:rPr lang="en-US" sz="1800" b="1" i="1">
                            <a:solidFill>
                              <a:srgbClr val="292929"/>
                            </a:solidFill>
                            <a:latin typeface="Cambria Math" panose="02040503050406030204" pitchFamily="18" charset="0"/>
                          </a:rPr>
                        </m:ctrlPr>
                      </m:sSubPr>
                      <m:e>
                        <m:r>
                          <a:rPr lang="en-US" sz="1800" b="1" i="1">
                            <a:solidFill>
                              <a:srgbClr val="292929"/>
                            </a:solidFill>
                            <a:latin typeface="Cambria Math" panose="02040503050406030204" pitchFamily="18" charset="0"/>
                          </a:rPr>
                          <m:t>𝒍𝒐𝒈</m:t>
                        </m:r>
                      </m:e>
                      <m:sub>
                        <m:r>
                          <a:rPr lang="en-US" sz="1800" b="1" i="1">
                            <a:solidFill>
                              <a:srgbClr val="292929"/>
                            </a:solidFill>
                            <a:latin typeface="Cambria Math" panose="02040503050406030204" pitchFamily="18" charset="0"/>
                          </a:rPr>
                          <m:t>𝟐</m:t>
                        </m:r>
                      </m:sub>
                    </m:sSub>
                    <m:r>
                      <a:rPr lang="en-US" sz="1800" b="1" i="1">
                        <a:solidFill>
                          <a:srgbClr val="292929"/>
                        </a:solidFill>
                        <a:latin typeface="Cambria Math" panose="02040503050406030204" pitchFamily="18" charset="0"/>
                      </a:rPr>
                      <m:t>𝑷</m:t>
                    </m:r>
                    <m:d>
                      <m:dPr>
                        <m:ctrlPr>
                          <a:rPr lang="en-US" sz="1800" b="1" i="1">
                            <a:solidFill>
                              <a:srgbClr val="292929"/>
                            </a:solidFill>
                            <a:latin typeface="Cambria Math" panose="02040503050406030204" pitchFamily="18" charset="0"/>
                          </a:rPr>
                        </m:ctrlPr>
                      </m:dPr>
                      <m:e>
                        <m:r>
                          <a:rPr lang="en-US" sz="1800" b="1" i="1">
                            <a:solidFill>
                              <a:srgbClr val="292929"/>
                            </a:solidFill>
                            <a:latin typeface="Cambria Math" panose="02040503050406030204" pitchFamily="18" charset="0"/>
                          </a:rPr>
                          <m:t>𝑵𝒐</m:t>
                        </m:r>
                      </m:e>
                    </m:d>
                  </m:oMath>
                </a14:m>
                <a:endParaRPr lang="en-US" sz="1800" b="1" i="1" dirty="0">
                  <a:solidFill>
                    <a:srgbClr val="292929"/>
                  </a:solidFill>
                  <a:latin typeface="Cambria Math" panose="02040503050406030204" pitchFamily="18" charset="0"/>
                </a:endParaRPr>
              </a:p>
              <a:p>
                <a:pPr marL="914400" lvl="2" indent="0">
                  <a:buNone/>
                </a:pPr>
                <a14:m>
                  <m:oMathPara xmlns:m="http://schemas.openxmlformats.org/officeDocument/2006/math">
                    <m:oMathParaPr>
                      <m:jc m:val="left"/>
                    </m:oMathParaPr>
                    <m:oMath xmlns:m="http://schemas.openxmlformats.org/officeDocument/2006/math">
                      <m:r>
                        <a:rPr lang="en-US" sz="1800" b="0" i="1" smtClean="0">
                          <a:solidFill>
                            <a:srgbClr val="292929"/>
                          </a:solidFill>
                          <a:latin typeface="Cambria Math" panose="02040503050406030204" pitchFamily="18" charset="0"/>
                        </a:rPr>
                        <m:t>        =−</m:t>
                      </m:r>
                      <m:f>
                        <m:fPr>
                          <m:ctrlPr>
                            <a:rPr lang="en-US" sz="1800" b="0" i="1" smtClean="0">
                              <a:solidFill>
                                <a:srgbClr val="292929"/>
                              </a:solidFill>
                              <a:latin typeface="Cambria Math" panose="02040503050406030204" pitchFamily="18" charset="0"/>
                            </a:rPr>
                          </m:ctrlPr>
                        </m:fPr>
                        <m:num>
                          <m:r>
                            <a:rPr lang="en-US" sz="1800" b="0" i="1" smtClean="0">
                              <a:solidFill>
                                <a:srgbClr val="292929"/>
                              </a:solidFill>
                              <a:latin typeface="Cambria Math" panose="02040503050406030204" pitchFamily="18" charset="0"/>
                            </a:rPr>
                            <m:t>2</m:t>
                          </m:r>
                        </m:num>
                        <m:den>
                          <m:r>
                            <a:rPr lang="en-US" sz="1800" b="0" i="1" smtClean="0">
                              <a:solidFill>
                                <a:srgbClr val="292929"/>
                              </a:solidFill>
                              <a:latin typeface="Cambria Math" panose="02040503050406030204" pitchFamily="18" charset="0"/>
                            </a:rPr>
                            <m:t>5</m:t>
                          </m:r>
                        </m:den>
                      </m:f>
                      <m:sSub>
                        <m:sSubPr>
                          <m:ctrlPr>
                            <a:rPr lang="en-US" sz="1800" b="0" i="1" smtClean="0">
                              <a:solidFill>
                                <a:srgbClr val="292929"/>
                              </a:solidFill>
                              <a:latin typeface="Cambria Math" panose="02040503050406030204" pitchFamily="18" charset="0"/>
                            </a:rPr>
                          </m:ctrlPr>
                        </m:sSubPr>
                        <m:e>
                          <m:r>
                            <a:rPr lang="en-US" sz="1800" i="1">
                              <a:solidFill>
                                <a:srgbClr val="292929"/>
                              </a:solidFill>
                              <a:latin typeface="Cambria Math" panose="02040503050406030204" pitchFamily="18" charset="0"/>
                            </a:rPr>
                            <m:t>𝑙𝑜𝑔</m:t>
                          </m:r>
                        </m:e>
                        <m:sub>
                          <m:r>
                            <a:rPr lang="en-US" sz="1800" b="0" i="1" smtClean="0">
                              <a:solidFill>
                                <a:srgbClr val="292929"/>
                              </a:solidFill>
                              <a:latin typeface="Cambria Math" panose="02040503050406030204" pitchFamily="18" charset="0"/>
                            </a:rPr>
                            <m:t>2</m:t>
                          </m:r>
                        </m:sub>
                      </m:sSub>
                      <m:d>
                        <m:dPr>
                          <m:ctrlPr>
                            <a:rPr lang="en-US" sz="1800" b="0" i="1" smtClean="0">
                              <a:solidFill>
                                <a:srgbClr val="292929"/>
                              </a:solidFill>
                              <a:latin typeface="Cambria Math" panose="02040503050406030204" pitchFamily="18" charset="0"/>
                            </a:rPr>
                          </m:ctrlPr>
                        </m:dPr>
                        <m:e>
                          <m:f>
                            <m:fPr>
                              <m:ctrlPr>
                                <a:rPr lang="en-US" sz="1800" b="0" i="1" smtClean="0">
                                  <a:solidFill>
                                    <a:srgbClr val="292929"/>
                                  </a:solidFill>
                                  <a:latin typeface="Cambria Math" panose="02040503050406030204" pitchFamily="18" charset="0"/>
                                </a:rPr>
                              </m:ctrlPr>
                            </m:fPr>
                            <m:num>
                              <m:r>
                                <a:rPr lang="en-US" sz="1800" b="0" i="1" smtClean="0">
                                  <a:solidFill>
                                    <a:srgbClr val="292929"/>
                                  </a:solidFill>
                                  <a:latin typeface="Cambria Math" panose="02040503050406030204" pitchFamily="18" charset="0"/>
                                </a:rPr>
                                <m:t>2</m:t>
                              </m:r>
                            </m:num>
                            <m:den>
                              <m:r>
                                <a:rPr lang="en-US" sz="1800" b="0" i="1" smtClean="0">
                                  <a:solidFill>
                                    <a:srgbClr val="292929"/>
                                  </a:solidFill>
                                  <a:latin typeface="Cambria Math" panose="02040503050406030204" pitchFamily="18" charset="0"/>
                                </a:rPr>
                                <m:t>5</m:t>
                              </m:r>
                            </m:den>
                          </m:f>
                        </m:e>
                      </m:d>
                      <m:r>
                        <a:rPr lang="en-US" sz="1800" b="0" i="1" smtClean="0">
                          <a:solidFill>
                            <a:srgbClr val="292929"/>
                          </a:solidFill>
                          <a:latin typeface="Cambria Math" panose="02040503050406030204" pitchFamily="18" charset="0"/>
                        </a:rPr>
                        <m:t>−</m:t>
                      </m:r>
                      <m:f>
                        <m:fPr>
                          <m:ctrlPr>
                            <a:rPr lang="en-US" sz="1800" i="1">
                              <a:solidFill>
                                <a:srgbClr val="292929"/>
                              </a:solidFill>
                              <a:latin typeface="Cambria Math" panose="02040503050406030204" pitchFamily="18" charset="0"/>
                            </a:rPr>
                          </m:ctrlPr>
                        </m:fPr>
                        <m:num>
                          <m:r>
                            <a:rPr lang="en-US" sz="1800" b="0" i="1" smtClean="0">
                              <a:solidFill>
                                <a:srgbClr val="292929"/>
                              </a:solidFill>
                              <a:latin typeface="Cambria Math" panose="02040503050406030204" pitchFamily="18" charset="0"/>
                            </a:rPr>
                            <m:t>3</m:t>
                          </m:r>
                        </m:num>
                        <m:den>
                          <m:r>
                            <a:rPr lang="en-US" sz="1800" b="0" i="1" smtClean="0">
                              <a:solidFill>
                                <a:srgbClr val="292929"/>
                              </a:solidFill>
                              <a:latin typeface="Cambria Math" panose="02040503050406030204" pitchFamily="18" charset="0"/>
                            </a:rPr>
                            <m:t>5</m:t>
                          </m:r>
                        </m:den>
                      </m:f>
                      <m:sSub>
                        <m:sSubPr>
                          <m:ctrlPr>
                            <a:rPr lang="en-US" sz="1800" i="1">
                              <a:solidFill>
                                <a:srgbClr val="292929"/>
                              </a:solidFill>
                              <a:latin typeface="Cambria Math" panose="02040503050406030204" pitchFamily="18" charset="0"/>
                            </a:rPr>
                          </m:ctrlPr>
                        </m:sSubPr>
                        <m:e>
                          <m:r>
                            <a:rPr lang="en-US" sz="1800" i="1">
                              <a:solidFill>
                                <a:srgbClr val="292929"/>
                              </a:solidFill>
                              <a:latin typeface="Cambria Math" panose="02040503050406030204" pitchFamily="18" charset="0"/>
                            </a:rPr>
                            <m:t>𝑙𝑜𝑔</m:t>
                          </m:r>
                        </m:e>
                        <m:sub>
                          <m:r>
                            <a:rPr lang="en-US" sz="1800" i="1">
                              <a:solidFill>
                                <a:srgbClr val="292929"/>
                              </a:solidFill>
                              <a:latin typeface="Cambria Math" panose="02040503050406030204" pitchFamily="18" charset="0"/>
                            </a:rPr>
                            <m:t>2</m:t>
                          </m:r>
                        </m:sub>
                      </m:sSub>
                      <m:d>
                        <m:dPr>
                          <m:ctrlPr>
                            <a:rPr lang="en-US" sz="1800" i="1">
                              <a:solidFill>
                                <a:srgbClr val="292929"/>
                              </a:solidFill>
                              <a:latin typeface="Cambria Math" panose="02040503050406030204" pitchFamily="18" charset="0"/>
                            </a:rPr>
                          </m:ctrlPr>
                        </m:dPr>
                        <m:e>
                          <m:f>
                            <m:fPr>
                              <m:ctrlPr>
                                <a:rPr lang="en-US" sz="1800" i="1">
                                  <a:solidFill>
                                    <a:srgbClr val="292929"/>
                                  </a:solidFill>
                                  <a:latin typeface="Cambria Math" panose="02040503050406030204" pitchFamily="18" charset="0"/>
                                </a:rPr>
                              </m:ctrlPr>
                            </m:fPr>
                            <m:num>
                              <m:r>
                                <a:rPr lang="en-US" sz="1800" b="0" i="1" smtClean="0">
                                  <a:solidFill>
                                    <a:srgbClr val="292929"/>
                                  </a:solidFill>
                                  <a:latin typeface="Cambria Math" panose="02040503050406030204" pitchFamily="18" charset="0"/>
                                </a:rPr>
                                <m:t>3</m:t>
                              </m:r>
                            </m:num>
                            <m:den>
                              <m:r>
                                <a:rPr lang="en-US" sz="1800" b="0" i="1" smtClean="0">
                                  <a:solidFill>
                                    <a:srgbClr val="292929"/>
                                  </a:solidFill>
                                  <a:latin typeface="Cambria Math" panose="02040503050406030204" pitchFamily="18" charset="0"/>
                                </a:rPr>
                                <m:t>5</m:t>
                              </m:r>
                            </m:den>
                          </m:f>
                        </m:e>
                      </m:d>
                    </m:oMath>
                  </m:oMathPara>
                </a14:m>
                <a:endParaRPr lang="en-US" sz="1800" i="1" dirty="0">
                  <a:solidFill>
                    <a:srgbClr val="292929"/>
                  </a:solidFill>
                  <a:latin typeface="Cambria Math" panose="02040503050406030204" pitchFamily="18" charset="0"/>
                </a:endParaRPr>
              </a:p>
              <a:p>
                <a:pPr marL="914400" lvl="2" indent="0">
                  <a:buNone/>
                </a:pPr>
                <a:r>
                  <a:rPr lang="en-US" sz="1800" dirty="0">
                    <a:solidFill>
                      <a:srgbClr val="292929"/>
                    </a:solidFill>
                    <a:latin typeface="Cambria Math" panose="02040503050406030204" pitchFamily="18" charset="0"/>
                  </a:rPr>
                  <a:t>        = 0.971</a:t>
                </a:r>
              </a:p>
              <a:p>
                <a:pPr algn="l"/>
                <a:r>
                  <a:rPr lang="en-US" sz="1800" i="1" u="sng" dirty="0">
                    <a:solidFill>
                      <a:srgbClr val="292929"/>
                    </a:solidFill>
                    <a:latin typeface="charter"/>
                  </a:rPr>
                  <a:t>For Temperature: </a:t>
                </a:r>
              </a:p>
              <a:p>
                <a:pPr marL="0" indent="0" algn="l">
                  <a:buNone/>
                </a:pPr>
                <a:r>
                  <a:rPr lang="en-US" sz="1800" i="1" u="sng" dirty="0">
                    <a:solidFill>
                      <a:srgbClr val="C00000"/>
                    </a:solidFill>
                    <a:latin typeface="charter"/>
                  </a:rPr>
                  <a:t>Values(Temperature)= Hot, Mild, Cool</a:t>
                </a:r>
              </a:p>
              <a:p>
                <a:pPr algn="l"/>
                <a:r>
                  <a:rPr lang="en-US" sz="1600" dirty="0">
                    <a:solidFill>
                      <a:srgbClr val="292929"/>
                    </a:solidFill>
                    <a:latin typeface="charter"/>
                  </a:rPr>
                  <a:t>Entropy (</a:t>
                </a:r>
                <a:r>
                  <a:rPr lang="en-US" sz="1600" dirty="0" err="1">
                    <a:solidFill>
                      <a:srgbClr val="292929"/>
                    </a:solidFill>
                    <a:latin typeface="charter"/>
                  </a:rPr>
                  <a:t>S</a:t>
                </a:r>
                <a:r>
                  <a:rPr lang="en-US" sz="1600" baseline="-25000" dirty="0" err="1">
                    <a:solidFill>
                      <a:srgbClr val="292929"/>
                    </a:solidFill>
                    <a:latin typeface="charter"/>
                  </a:rPr>
                  <a:t>Hot</a:t>
                </a:r>
                <a:r>
                  <a:rPr lang="en-US" sz="1600" dirty="0">
                    <a:solidFill>
                      <a:srgbClr val="292929"/>
                    </a:solidFill>
                    <a:latin typeface="charter"/>
                  </a:rPr>
                  <a:t>) </a:t>
                </a:r>
                <a:r>
                  <a:rPr lang="en-US" sz="1600" dirty="0">
                    <a:solidFill>
                      <a:srgbClr val="292929"/>
                    </a:solidFill>
                    <a:latin typeface="charter"/>
                    <a:sym typeface="Wingdings" panose="05000000000000000000" pitchFamily="2" charset="2"/>
                  </a:rPr>
                  <a:t> </a:t>
                </a:r>
                <a14:m>
                  <m:oMath xmlns:m="http://schemas.openxmlformats.org/officeDocument/2006/math">
                    <m:d>
                      <m:dPr>
                        <m:begChr m:val="{"/>
                        <m:endChr m:val="}"/>
                        <m:ctrlPr>
                          <a:rPr lang="en-US" sz="1600" i="1" smtClean="0">
                            <a:solidFill>
                              <a:srgbClr val="292929"/>
                            </a:solidFill>
                            <a:latin typeface="Cambria Math" panose="02040503050406030204" pitchFamily="18" charset="0"/>
                            <a:sym typeface="Wingdings" panose="05000000000000000000" pitchFamily="2" charset="2"/>
                          </a:rPr>
                        </m:ctrlPr>
                      </m:dPr>
                      <m:e>
                        <m:eqArr>
                          <m:eqArrPr>
                            <m:ctrlPr>
                              <a:rPr lang="en-US" sz="1600" i="1" smtClean="0">
                                <a:solidFill>
                                  <a:srgbClr val="292929"/>
                                </a:solidFill>
                                <a:latin typeface="Cambria Math" panose="02040503050406030204" pitchFamily="18" charset="0"/>
                                <a:sym typeface="Wingdings" panose="05000000000000000000" pitchFamily="2" charset="2"/>
                              </a:rPr>
                            </m:ctrlPr>
                          </m:eqArrPr>
                          <m:e>
                            <m:r>
                              <a:rPr lang="en-US" sz="1600" b="0" i="1" smtClean="0">
                                <a:solidFill>
                                  <a:srgbClr val="292929"/>
                                </a:solidFill>
                                <a:latin typeface="Cambria Math" panose="02040503050406030204" pitchFamily="18" charset="0"/>
                                <a:sym typeface="Wingdings" panose="05000000000000000000" pitchFamily="2" charset="2"/>
                              </a:rPr>
                              <m:t>0 ←</m:t>
                            </m:r>
                            <m:r>
                              <a:rPr lang="en-US" sz="1600" b="0" i="1" smtClean="0">
                                <a:solidFill>
                                  <a:srgbClr val="292929"/>
                                </a:solidFill>
                                <a:latin typeface="Cambria Math" panose="02040503050406030204" pitchFamily="18" charset="0"/>
                                <a:sym typeface="Wingdings" panose="05000000000000000000" pitchFamily="2" charset="2"/>
                              </a:rPr>
                              <m:t>𝑌𝑒𝑠</m:t>
                            </m:r>
                          </m:e>
                          <m:e>
                            <m:r>
                              <a:rPr lang="en-US" sz="1600" b="0" i="1" smtClean="0">
                                <a:solidFill>
                                  <a:srgbClr val="292929"/>
                                </a:solidFill>
                                <a:latin typeface="Cambria Math" panose="02040503050406030204" pitchFamily="18" charset="0"/>
                                <a:sym typeface="Wingdings" panose="05000000000000000000" pitchFamily="2" charset="2"/>
                              </a:rPr>
                              <m:t>2</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𝑁𝑜</m:t>
                            </m:r>
                          </m:e>
                        </m:eqArr>
                      </m:e>
                    </m:d>
                    <m:r>
                      <a:rPr lang="en-US" sz="1600" b="0" i="1" smtClean="0">
                        <a:solidFill>
                          <a:srgbClr val="292929"/>
                        </a:solidFill>
                        <a:latin typeface="Cambria Math" panose="02040503050406030204" pitchFamily="18" charset="0"/>
                        <a:sym typeface="Wingdings" panose="05000000000000000000" pitchFamily="2" charset="2"/>
                      </a:rPr>
                      <m:t>=</m:t>
                    </m:r>
                    <m:r>
                      <a:rPr lang="en-US" sz="1600" b="0" i="1">
                        <a:solidFill>
                          <a:srgbClr val="292929"/>
                        </a:solidFill>
                        <a:latin typeface="Cambria Math" panose="02040503050406030204" pitchFamily="18" charset="0"/>
                      </a:rPr>
                      <m:t>−</m:t>
                    </m:r>
                    <m:f>
                      <m:fPr>
                        <m:ctrlPr>
                          <a:rPr lang="en-US" sz="1600" i="1">
                            <a:solidFill>
                              <a:srgbClr val="292929"/>
                            </a:solidFill>
                            <a:latin typeface="Cambria Math" panose="02040503050406030204" pitchFamily="18" charset="0"/>
                          </a:rPr>
                        </m:ctrlPr>
                      </m:fPr>
                      <m:num>
                        <m:r>
                          <a:rPr lang="en-US" sz="1600" b="0" i="1" smtClean="0">
                            <a:solidFill>
                              <a:srgbClr val="292929"/>
                            </a:solidFill>
                            <a:latin typeface="Cambria Math" panose="02040503050406030204" pitchFamily="18" charset="0"/>
                          </a:rPr>
                          <m:t>0</m:t>
                        </m:r>
                      </m:num>
                      <m:den>
                        <m:r>
                          <a:rPr lang="en-US" sz="1600" b="0" i="1" smtClean="0">
                            <a:solidFill>
                              <a:srgbClr val="292929"/>
                            </a:solidFill>
                            <a:latin typeface="Cambria Math" panose="02040503050406030204" pitchFamily="18" charset="0"/>
                          </a:rPr>
                          <m:t>2</m:t>
                        </m:r>
                      </m:den>
                    </m:f>
                    <m:sSub>
                      <m:sSubPr>
                        <m:ctrlPr>
                          <a:rPr lang="en-US" sz="1600" i="1">
                            <a:solidFill>
                              <a:srgbClr val="292929"/>
                            </a:solidFill>
                            <a:latin typeface="Cambria Math" panose="02040503050406030204" pitchFamily="18" charset="0"/>
                          </a:rPr>
                        </m:ctrlPr>
                      </m:sSubPr>
                      <m:e>
                        <m:r>
                          <a:rPr lang="en-US" sz="1600" b="0" i="1">
                            <a:solidFill>
                              <a:srgbClr val="292929"/>
                            </a:solidFill>
                            <a:latin typeface="Cambria Math" panose="02040503050406030204" pitchFamily="18" charset="0"/>
                          </a:rPr>
                          <m:t>𝑙𝑜𝑔</m:t>
                        </m:r>
                      </m:e>
                      <m:sub>
                        <m:r>
                          <a:rPr lang="en-US" sz="1600" b="0" i="1">
                            <a:solidFill>
                              <a:srgbClr val="292929"/>
                            </a:solidFill>
                            <a:latin typeface="Cambria Math" panose="02040503050406030204" pitchFamily="18" charset="0"/>
                          </a:rPr>
                          <m:t>2</m:t>
                        </m:r>
                      </m:sub>
                    </m:sSub>
                    <m:d>
                      <m:dPr>
                        <m:ctrlPr>
                          <a:rPr lang="en-US" sz="1600" i="1">
                            <a:solidFill>
                              <a:srgbClr val="292929"/>
                            </a:solidFill>
                            <a:latin typeface="Cambria Math" panose="02040503050406030204" pitchFamily="18" charset="0"/>
                          </a:rPr>
                        </m:ctrlPr>
                      </m:dPr>
                      <m:e>
                        <m:f>
                          <m:fPr>
                            <m:ctrlPr>
                              <a:rPr lang="en-US" sz="1600" i="1">
                                <a:solidFill>
                                  <a:srgbClr val="292929"/>
                                </a:solidFill>
                                <a:latin typeface="Cambria Math" panose="02040503050406030204" pitchFamily="18" charset="0"/>
                              </a:rPr>
                            </m:ctrlPr>
                          </m:fPr>
                          <m:num>
                            <m:r>
                              <a:rPr lang="en-US" sz="1600" b="0" i="1" smtClean="0">
                                <a:solidFill>
                                  <a:srgbClr val="292929"/>
                                </a:solidFill>
                                <a:latin typeface="Cambria Math" panose="02040503050406030204" pitchFamily="18" charset="0"/>
                              </a:rPr>
                              <m:t>0</m:t>
                            </m:r>
                          </m:num>
                          <m:den>
                            <m:r>
                              <a:rPr lang="en-US" sz="1600" b="0" i="1" smtClean="0">
                                <a:solidFill>
                                  <a:srgbClr val="292929"/>
                                </a:solidFill>
                                <a:latin typeface="Cambria Math" panose="02040503050406030204" pitchFamily="18" charset="0"/>
                              </a:rPr>
                              <m:t>2</m:t>
                            </m:r>
                          </m:den>
                        </m:f>
                      </m:e>
                    </m:d>
                    <m:r>
                      <a:rPr lang="en-US" sz="1600" b="0" i="1">
                        <a:solidFill>
                          <a:srgbClr val="292929"/>
                        </a:solidFill>
                        <a:latin typeface="Cambria Math" panose="02040503050406030204" pitchFamily="18" charset="0"/>
                      </a:rPr>
                      <m:t>−</m:t>
                    </m:r>
                    <m:f>
                      <m:fPr>
                        <m:ctrlPr>
                          <a:rPr lang="en-US" sz="1600" i="1">
                            <a:solidFill>
                              <a:srgbClr val="292929"/>
                            </a:solidFill>
                            <a:latin typeface="Cambria Math" panose="02040503050406030204" pitchFamily="18" charset="0"/>
                          </a:rPr>
                        </m:ctrlPr>
                      </m:fPr>
                      <m:num>
                        <m:r>
                          <a:rPr lang="en-US" sz="1600" b="0" i="1" smtClean="0">
                            <a:solidFill>
                              <a:srgbClr val="292929"/>
                            </a:solidFill>
                            <a:latin typeface="Cambria Math" panose="02040503050406030204" pitchFamily="18" charset="0"/>
                          </a:rPr>
                          <m:t>2</m:t>
                        </m:r>
                      </m:num>
                      <m:den>
                        <m:r>
                          <a:rPr lang="en-US" sz="1600" b="0" i="1" smtClean="0">
                            <a:solidFill>
                              <a:srgbClr val="292929"/>
                            </a:solidFill>
                            <a:latin typeface="Cambria Math" panose="02040503050406030204" pitchFamily="18" charset="0"/>
                          </a:rPr>
                          <m:t>2</m:t>
                        </m:r>
                      </m:den>
                    </m:f>
                    <m:sSub>
                      <m:sSubPr>
                        <m:ctrlPr>
                          <a:rPr lang="en-US" sz="1600" i="1">
                            <a:solidFill>
                              <a:srgbClr val="292929"/>
                            </a:solidFill>
                            <a:latin typeface="Cambria Math" panose="02040503050406030204" pitchFamily="18" charset="0"/>
                          </a:rPr>
                        </m:ctrlPr>
                      </m:sSubPr>
                      <m:e>
                        <m:r>
                          <a:rPr lang="en-US" sz="1600" b="0" i="1">
                            <a:solidFill>
                              <a:srgbClr val="292929"/>
                            </a:solidFill>
                            <a:latin typeface="Cambria Math" panose="02040503050406030204" pitchFamily="18" charset="0"/>
                          </a:rPr>
                          <m:t>𝑙𝑜𝑔</m:t>
                        </m:r>
                      </m:e>
                      <m:sub>
                        <m:r>
                          <a:rPr lang="en-US" sz="1600" b="0" i="1">
                            <a:solidFill>
                              <a:srgbClr val="292929"/>
                            </a:solidFill>
                            <a:latin typeface="Cambria Math" panose="02040503050406030204" pitchFamily="18" charset="0"/>
                          </a:rPr>
                          <m:t>2</m:t>
                        </m:r>
                      </m:sub>
                    </m:sSub>
                    <m:d>
                      <m:dPr>
                        <m:ctrlPr>
                          <a:rPr lang="en-US" sz="1600" i="1">
                            <a:solidFill>
                              <a:srgbClr val="292929"/>
                            </a:solidFill>
                            <a:latin typeface="Cambria Math" panose="02040503050406030204" pitchFamily="18" charset="0"/>
                          </a:rPr>
                        </m:ctrlPr>
                      </m:dPr>
                      <m:e>
                        <m:f>
                          <m:fPr>
                            <m:ctrlPr>
                              <a:rPr lang="en-US" sz="1600" i="1">
                                <a:solidFill>
                                  <a:srgbClr val="292929"/>
                                </a:solidFill>
                                <a:latin typeface="Cambria Math" panose="02040503050406030204" pitchFamily="18" charset="0"/>
                              </a:rPr>
                            </m:ctrlPr>
                          </m:fPr>
                          <m:num>
                            <m:r>
                              <a:rPr lang="en-US" sz="1600" b="0" i="1" smtClean="0">
                                <a:solidFill>
                                  <a:srgbClr val="292929"/>
                                </a:solidFill>
                                <a:latin typeface="Cambria Math" panose="02040503050406030204" pitchFamily="18" charset="0"/>
                              </a:rPr>
                              <m:t>2</m:t>
                            </m:r>
                          </m:num>
                          <m:den>
                            <m:r>
                              <a:rPr lang="en-US" sz="1600" b="0" i="1" smtClean="0">
                                <a:solidFill>
                                  <a:srgbClr val="292929"/>
                                </a:solidFill>
                                <a:latin typeface="Cambria Math" panose="02040503050406030204" pitchFamily="18" charset="0"/>
                              </a:rPr>
                              <m:t>2</m:t>
                            </m:r>
                          </m:den>
                        </m:f>
                      </m:e>
                    </m:d>
                    <m:r>
                      <a:rPr lang="en-US" sz="1600" b="0" i="1" smtClean="0">
                        <a:solidFill>
                          <a:srgbClr val="292929"/>
                        </a:solidFill>
                        <a:latin typeface="Cambria Math" panose="02040503050406030204" pitchFamily="18" charset="0"/>
                      </a:rPr>
                      <m:t>=0</m:t>
                    </m:r>
                  </m:oMath>
                </a14:m>
                <a:endParaRPr lang="en-US" sz="1600" dirty="0">
                  <a:solidFill>
                    <a:srgbClr val="292929"/>
                  </a:solidFill>
                  <a:latin typeface="charter"/>
                </a:endParaRPr>
              </a:p>
              <a:p>
                <a:pPr algn="l"/>
                <a:r>
                  <a:rPr lang="en-US" sz="1600" dirty="0">
                    <a:solidFill>
                      <a:srgbClr val="292929"/>
                    </a:solidFill>
                    <a:latin typeface="charter"/>
                  </a:rPr>
                  <a:t>Entropy (</a:t>
                </a:r>
                <a:r>
                  <a:rPr lang="en-US" sz="1600" dirty="0" err="1">
                    <a:solidFill>
                      <a:srgbClr val="292929"/>
                    </a:solidFill>
                    <a:latin typeface="charter"/>
                  </a:rPr>
                  <a:t>S</a:t>
                </a:r>
                <a:r>
                  <a:rPr lang="en-US" sz="1600" baseline="-25000" dirty="0" err="1">
                    <a:solidFill>
                      <a:srgbClr val="292929"/>
                    </a:solidFill>
                    <a:latin typeface="charter"/>
                  </a:rPr>
                  <a:t>Mild</a:t>
                </a:r>
                <a:r>
                  <a:rPr lang="en-US" sz="1600" dirty="0">
                    <a:solidFill>
                      <a:srgbClr val="292929"/>
                    </a:solidFill>
                    <a:latin typeface="charter"/>
                  </a:rPr>
                  <a:t>) </a:t>
                </a:r>
                <a:r>
                  <a:rPr lang="en-US" sz="1600" dirty="0">
                    <a:solidFill>
                      <a:srgbClr val="292929"/>
                    </a:solidFill>
                    <a:latin typeface="charter"/>
                    <a:sym typeface="Wingdings" panose="05000000000000000000" pitchFamily="2" charset="2"/>
                  </a:rPr>
                  <a:t> </a:t>
                </a:r>
                <a14:m>
                  <m:oMath xmlns:m="http://schemas.openxmlformats.org/officeDocument/2006/math">
                    <m:d>
                      <m:dPr>
                        <m:begChr m:val="{"/>
                        <m:endChr m:val="}"/>
                        <m:ctrlPr>
                          <a:rPr lang="en-US" sz="1600" i="1" smtClean="0">
                            <a:solidFill>
                              <a:srgbClr val="292929"/>
                            </a:solidFill>
                            <a:latin typeface="Cambria Math" panose="02040503050406030204" pitchFamily="18" charset="0"/>
                            <a:sym typeface="Wingdings" panose="05000000000000000000" pitchFamily="2" charset="2"/>
                          </a:rPr>
                        </m:ctrlPr>
                      </m:dPr>
                      <m:e>
                        <m:eqArr>
                          <m:eqArrPr>
                            <m:ctrlPr>
                              <a:rPr lang="en-US" sz="1600" i="1" smtClean="0">
                                <a:solidFill>
                                  <a:srgbClr val="292929"/>
                                </a:solidFill>
                                <a:latin typeface="Cambria Math" panose="02040503050406030204" pitchFamily="18" charset="0"/>
                                <a:sym typeface="Wingdings" panose="05000000000000000000" pitchFamily="2" charset="2"/>
                              </a:rPr>
                            </m:ctrlPr>
                          </m:eqArrPr>
                          <m:e>
                            <m:r>
                              <a:rPr lang="en-US" sz="1600" b="0" i="1" smtClean="0">
                                <a:solidFill>
                                  <a:srgbClr val="292929"/>
                                </a:solidFill>
                                <a:latin typeface="Cambria Math" panose="02040503050406030204" pitchFamily="18" charset="0"/>
                                <a:sym typeface="Wingdings" panose="05000000000000000000" pitchFamily="2" charset="2"/>
                              </a:rPr>
                              <m:t>1 ←</m:t>
                            </m:r>
                            <m:r>
                              <a:rPr lang="en-US" sz="1600" b="0" i="1" smtClean="0">
                                <a:solidFill>
                                  <a:srgbClr val="292929"/>
                                </a:solidFill>
                                <a:latin typeface="Cambria Math" panose="02040503050406030204" pitchFamily="18" charset="0"/>
                                <a:sym typeface="Wingdings" panose="05000000000000000000" pitchFamily="2" charset="2"/>
                              </a:rPr>
                              <m:t>𝑌𝑒𝑠</m:t>
                            </m:r>
                          </m:e>
                          <m:e>
                            <m:r>
                              <a:rPr lang="en-US" sz="1600" b="0" i="1" smtClean="0">
                                <a:solidFill>
                                  <a:srgbClr val="292929"/>
                                </a:solidFill>
                                <a:latin typeface="Cambria Math" panose="02040503050406030204" pitchFamily="18" charset="0"/>
                                <a:sym typeface="Wingdings" panose="05000000000000000000" pitchFamily="2" charset="2"/>
                              </a:rPr>
                              <m:t>1</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𝑁𝑜</m:t>
                            </m:r>
                          </m:e>
                        </m:eqArr>
                      </m:e>
                    </m:d>
                    <m:r>
                      <a:rPr lang="en-US" sz="1600" b="0" i="1" smtClean="0">
                        <a:solidFill>
                          <a:srgbClr val="292929"/>
                        </a:solidFill>
                        <a:latin typeface="Cambria Math" panose="02040503050406030204" pitchFamily="18" charset="0"/>
                        <a:sym typeface="Wingdings" panose="05000000000000000000" pitchFamily="2" charset="2"/>
                      </a:rPr>
                      <m:t>=</m:t>
                    </m:r>
                  </m:oMath>
                </a14:m>
                <a:r>
                  <a:rPr lang="pt-BR" sz="1600" i="0" dirty="0">
                    <a:solidFill>
                      <a:srgbClr val="292929"/>
                    </a:solidFill>
                    <a:effectLst/>
                    <a:latin typeface="charter"/>
                  </a:rPr>
                  <a:t>1</a:t>
                </a:r>
              </a:p>
              <a:p>
                <a:pPr algn="l"/>
                <a:r>
                  <a:rPr lang="en-US" sz="1600" dirty="0">
                    <a:solidFill>
                      <a:srgbClr val="292929"/>
                    </a:solidFill>
                    <a:latin typeface="charter"/>
                  </a:rPr>
                  <a:t>Entropy (</a:t>
                </a:r>
                <a:r>
                  <a:rPr lang="en-US" sz="1600" dirty="0" err="1">
                    <a:solidFill>
                      <a:srgbClr val="292929"/>
                    </a:solidFill>
                    <a:latin typeface="charter"/>
                  </a:rPr>
                  <a:t>S</a:t>
                </a:r>
                <a:r>
                  <a:rPr lang="en-US" sz="1600" baseline="-25000" dirty="0" err="1">
                    <a:solidFill>
                      <a:srgbClr val="292929"/>
                    </a:solidFill>
                    <a:latin typeface="charter"/>
                  </a:rPr>
                  <a:t>Cool</a:t>
                </a:r>
                <a:r>
                  <a:rPr lang="en-US" sz="1600" dirty="0">
                    <a:solidFill>
                      <a:srgbClr val="292929"/>
                    </a:solidFill>
                    <a:latin typeface="charter"/>
                  </a:rPr>
                  <a:t>) </a:t>
                </a:r>
                <a:r>
                  <a:rPr lang="en-US" sz="1600" dirty="0">
                    <a:solidFill>
                      <a:srgbClr val="292929"/>
                    </a:solidFill>
                    <a:latin typeface="charter"/>
                    <a:sym typeface="Wingdings" panose="05000000000000000000" pitchFamily="2" charset="2"/>
                  </a:rPr>
                  <a:t> </a:t>
                </a:r>
                <a14:m>
                  <m:oMath xmlns:m="http://schemas.openxmlformats.org/officeDocument/2006/math">
                    <m:d>
                      <m:dPr>
                        <m:begChr m:val="{"/>
                        <m:endChr m:val="}"/>
                        <m:ctrlPr>
                          <a:rPr lang="en-US" sz="1600" i="1" smtClean="0">
                            <a:solidFill>
                              <a:srgbClr val="292929"/>
                            </a:solidFill>
                            <a:latin typeface="Cambria Math" panose="02040503050406030204" pitchFamily="18" charset="0"/>
                            <a:sym typeface="Wingdings" panose="05000000000000000000" pitchFamily="2" charset="2"/>
                          </a:rPr>
                        </m:ctrlPr>
                      </m:dPr>
                      <m:e>
                        <m:eqArr>
                          <m:eqArrPr>
                            <m:ctrlPr>
                              <a:rPr lang="en-US" sz="1600" i="1" smtClean="0">
                                <a:solidFill>
                                  <a:srgbClr val="292929"/>
                                </a:solidFill>
                                <a:latin typeface="Cambria Math" panose="02040503050406030204" pitchFamily="18" charset="0"/>
                                <a:sym typeface="Wingdings" panose="05000000000000000000" pitchFamily="2" charset="2"/>
                              </a:rPr>
                            </m:ctrlPr>
                          </m:eqArrPr>
                          <m:e>
                            <m:r>
                              <a:rPr lang="en-US" sz="1600" b="0" i="1" smtClean="0">
                                <a:solidFill>
                                  <a:srgbClr val="292929"/>
                                </a:solidFill>
                                <a:latin typeface="Cambria Math" panose="02040503050406030204" pitchFamily="18" charset="0"/>
                                <a:sym typeface="Wingdings" panose="05000000000000000000" pitchFamily="2" charset="2"/>
                              </a:rPr>
                              <m:t>1 ←</m:t>
                            </m:r>
                            <m:r>
                              <a:rPr lang="en-US" sz="1600" b="0" i="1" smtClean="0">
                                <a:solidFill>
                                  <a:srgbClr val="292929"/>
                                </a:solidFill>
                                <a:latin typeface="Cambria Math" panose="02040503050406030204" pitchFamily="18" charset="0"/>
                                <a:sym typeface="Wingdings" panose="05000000000000000000" pitchFamily="2" charset="2"/>
                              </a:rPr>
                              <m:t>𝑌𝑒𝑠</m:t>
                            </m:r>
                          </m:e>
                          <m:e>
                            <m:r>
                              <a:rPr lang="en-US" sz="1600" b="0" i="1" smtClean="0">
                                <a:solidFill>
                                  <a:srgbClr val="292929"/>
                                </a:solidFill>
                                <a:latin typeface="Cambria Math" panose="02040503050406030204" pitchFamily="18" charset="0"/>
                                <a:sym typeface="Wingdings" panose="05000000000000000000" pitchFamily="2" charset="2"/>
                              </a:rPr>
                              <m:t>0</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𝑁𝑜</m:t>
                            </m:r>
                          </m:e>
                        </m:eqArr>
                      </m:e>
                    </m:d>
                    <m:r>
                      <a:rPr lang="en-US" sz="1600" b="0" i="1" smtClean="0">
                        <a:solidFill>
                          <a:srgbClr val="292929"/>
                        </a:solidFill>
                        <a:latin typeface="Cambria Math" panose="02040503050406030204" pitchFamily="18" charset="0"/>
                        <a:sym typeface="Wingdings" panose="05000000000000000000" pitchFamily="2" charset="2"/>
                      </a:rPr>
                      <m:t>=0</m:t>
                    </m:r>
                  </m:oMath>
                </a14:m>
                <a:endParaRPr lang="en-US" sz="1600" dirty="0"/>
              </a:p>
              <a:p>
                <a:endParaRPr lang="en-US" dirty="0"/>
              </a:p>
            </p:txBody>
          </p:sp>
        </mc:Choice>
        <mc:Fallback xmlns="">
          <p:sp>
            <p:nvSpPr>
              <p:cNvPr id="3" name="Content Placeholder 2">
                <a:extLst>
                  <a:ext uri="{FF2B5EF4-FFF2-40B4-BE49-F238E27FC236}">
                    <a16:creationId xmlns="" xmlns:a16="http://schemas.microsoft.com/office/drawing/2014/main" xmlns:a14="http://schemas.microsoft.com/office/drawing/2010/main" id="{DD8FD1ED-FA5D-3CF9-8F5F-4884BF87EB51}"/>
                  </a:ext>
                </a:extLst>
              </p:cNvPr>
              <p:cNvSpPr>
                <a:spLocks noGrp="1" noRot="1" noChangeAspect="1" noMove="1" noResize="1" noEditPoints="1" noAdjustHandles="1" noChangeArrowheads="1" noChangeShapeType="1" noTextEdit="1"/>
              </p:cNvSpPr>
              <p:nvPr>
                <p:ph idx="1"/>
              </p:nvPr>
            </p:nvSpPr>
            <p:spPr>
              <a:blipFill rotWithShape="0">
                <a:blip r:embed="rId2"/>
                <a:stretch>
                  <a:fillRect l="-444"/>
                </a:stretch>
              </a:blipFill>
            </p:spPr>
            <p:txBody>
              <a:bodyPr/>
              <a:lstStyle/>
              <a:p>
                <a:r>
                  <a:rPr lang="en-US">
                    <a:noFill/>
                  </a:rPr>
                  <a:t> </a:t>
                </a:r>
              </a:p>
            </p:txBody>
          </p:sp>
        </mc:Fallback>
      </mc:AlternateContent>
      <p:sp>
        <p:nvSpPr>
          <p:cNvPr id="4" name="Date Placeholder 3">
            <a:extLst>
              <a:ext uri="{FF2B5EF4-FFF2-40B4-BE49-F238E27FC236}">
                <a16:creationId xmlns="" xmlns:a16="http://schemas.microsoft.com/office/drawing/2014/main" id="{5ADE579C-5E77-234E-10D2-6ED7A15DB14E}"/>
              </a:ext>
            </a:extLst>
          </p:cNvPr>
          <p:cNvSpPr>
            <a:spLocks noGrp="1"/>
          </p:cNvSpPr>
          <p:nvPr>
            <p:ph type="dt" sz="half" idx="10"/>
          </p:nvPr>
        </p:nvSpPr>
        <p:spPr/>
        <p:txBody>
          <a:bodyPr/>
          <a:lstStyle/>
          <a:p>
            <a:fld id="{EDE3AE94-FBBE-4283-837A-3E80D8E8DEC3}" type="datetime1">
              <a:rPr lang="en-US" smtClean="0"/>
              <a:t>3/24/2024</a:t>
            </a:fld>
            <a:endParaRPr lang="en-US"/>
          </a:p>
        </p:txBody>
      </p:sp>
      <p:sp>
        <p:nvSpPr>
          <p:cNvPr id="5" name="Footer Placeholder 4">
            <a:extLst>
              <a:ext uri="{FF2B5EF4-FFF2-40B4-BE49-F238E27FC236}">
                <a16:creationId xmlns="" xmlns:a16="http://schemas.microsoft.com/office/drawing/2014/main" id="{63852CB2-8836-B727-40D1-682AF74A25C3}"/>
              </a:ext>
            </a:extLst>
          </p:cNvPr>
          <p:cNvSpPr>
            <a:spLocks noGrp="1"/>
          </p:cNvSpPr>
          <p:nvPr>
            <p:ph type="ftr" sz="quarter" idx="11"/>
          </p:nvPr>
        </p:nvSpPr>
        <p:spPr/>
        <p:txBody>
          <a:bodyPr/>
          <a:lstStyle/>
          <a:p>
            <a:r>
              <a:rPr lang="en-US" dirty="0"/>
              <a:t>DT</a:t>
            </a:r>
          </a:p>
        </p:txBody>
      </p:sp>
      <p:sp>
        <p:nvSpPr>
          <p:cNvPr id="6" name="Slide Number Placeholder 5">
            <a:extLst>
              <a:ext uri="{FF2B5EF4-FFF2-40B4-BE49-F238E27FC236}">
                <a16:creationId xmlns="" xmlns:a16="http://schemas.microsoft.com/office/drawing/2014/main" id="{617657D6-6904-1296-1D32-7B3C1D7B6D8D}"/>
              </a:ext>
            </a:extLst>
          </p:cNvPr>
          <p:cNvSpPr>
            <a:spLocks noGrp="1"/>
          </p:cNvSpPr>
          <p:nvPr>
            <p:ph type="sldNum" sz="quarter" idx="12"/>
          </p:nvPr>
        </p:nvSpPr>
        <p:spPr/>
        <p:txBody>
          <a:bodyPr/>
          <a:lstStyle/>
          <a:p>
            <a:fld id="{07CE569E-9B7C-4CB9-AB80-C0841F922CFF}" type="slidenum">
              <a:rPr lang="en-US" smtClean="0"/>
              <a:pPr/>
              <a:t>30</a:t>
            </a:fld>
            <a:endParaRPr lang="en-US" b="1"/>
          </a:p>
        </p:txBody>
      </p:sp>
      <mc:AlternateContent xmlns:mc="http://schemas.openxmlformats.org/markup-compatibility/2006" xmlns:a14="http://schemas.microsoft.com/office/drawing/2010/main">
        <mc:Choice Requires="a14">
          <p:sp>
            <p:nvSpPr>
              <p:cNvPr id="8" name="Content Placeholder 2">
                <a:extLst>
                  <a:ext uri="{FF2B5EF4-FFF2-40B4-BE49-F238E27FC236}">
                    <a16:creationId xmlns="" xmlns:a16="http://schemas.microsoft.com/office/drawing/2014/main" id="{7FCC34B8-71C8-8A35-EB85-3D0DB95A1BBD}"/>
                  </a:ext>
                </a:extLst>
              </p:cNvPr>
              <p:cNvSpPr txBox="1">
                <a:spLocks/>
              </p:cNvSpPr>
              <p:nvPr/>
            </p:nvSpPr>
            <p:spPr>
              <a:xfrm>
                <a:off x="4954575" y="4036505"/>
                <a:ext cx="7384639" cy="2319844"/>
              </a:xfrm>
              <a:prstGeom prst="rect">
                <a:avLst/>
              </a:prstGeom>
            </p:spPr>
            <p:txBody>
              <a:bodyPr vert="horz" lIns="91440" tIns="45720" rIns="91440" bIns="45720" rtlCol="0">
                <a:normAutofit fontScale="55000" lnSpcReduction="20000"/>
              </a:bodyPr>
              <a:lstStyle>
                <a:lvl1pPr marL="228600" indent="-228600" algn="just" defTabSz="914400" rtl="0" eaLnBrk="1" latinLnBrk="0" hangingPunct="1">
                  <a:lnSpc>
                    <a:spcPct val="125000"/>
                  </a:lnSpc>
                  <a:spcBef>
                    <a:spcPts val="1000"/>
                  </a:spcBef>
                  <a:buFont typeface="Arial" panose="020B0604020202020204" pitchFamily="34" charset="0"/>
                  <a:buChar char="•"/>
                  <a:defRPr sz="2800" kern="1200">
                    <a:solidFill>
                      <a:schemeClr val="bg1">
                        <a:alpha val="70000"/>
                      </a:schemeClr>
                    </a:solidFill>
                    <a:latin typeface="Sitka Subheading (Headings)"/>
                    <a:ea typeface="+mn-ea"/>
                    <a:cs typeface="+mn-cs"/>
                  </a:defRPr>
                </a:lvl1pPr>
                <a:lvl2pPr marL="685800" indent="-228600" algn="just" defTabSz="914400" rtl="0" eaLnBrk="1" latinLnBrk="0" hangingPunct="1">
                  <a:lnSpc>
                    <a:spcPct val="125000"/>
                  </a:lnSpc>
                  <a:spcBef>
                    <a:spcPts val="500"/>
                  </a:spcBef>
                  <a:buFont typeface="Arial" panose="020B0604020202020204" pitchFamily="34" charset="0"/>
                  <a:buChar char="•"/>
                  <a:defRPr sz="2400" kern="1200">
                    <a:solidFill>
                      <a:schemeClr val="bg1">
                        <a:alpha val="70000"/>
                      </a:schemeClr>
                    </a:solidFill>
                    <a:latin typeface="Sitka Subheading (Headings)"/>
                    <a:ea typeface="+mn-ea"/>
                    <a:cs typeface="+mn-cs"/>
                  </a:defRPr>
                </a:lvl2pPr>
                <a:lvl3pPr marL="1143000" indent="-228600" algn="just" defTabSz="914400" rtl="0" eaLnBrk="1" latinLnBrk="0" hangingPunct="1">
                  <a:lnSpc>
                    <a:spcPct val="125000"/>
                  </a:lnSpc>
                  <a:spcBef>
                    <a:spcPts val="500"/>
                  </a:spcBef>
                  <a:buFont typeface="Arial" panose="020B0604020202020204" pitchFamily="34" charset="0"/>
                  <a:buChar char="•"/>
                  <a:defRPr sz="2000" kern="1200">
                    <a:solidFill>
                      <a:schemeClr val="bg1">
                        <a:alpha val="70000"/>
                      </a:schemeClr>
                    </a:solidFill>
                    <a:latin typeface="Sitka Subheading (Headings)"/>
                    <a:ea typeface="+mn-ea"/>
                    <a:cs typeface="+mn-cs"/>
                  </a:defRPr>
                </a:lvl3pPr>
                <a:lvl4pPr marL="1600200" indent="-228600" algn="just" defTabSz="914400" rtl="0" eaLnBrk="1" latinLnBrk="0" hangingPunct="1">
                  <a:lnSpc>
                    <a:spcPct val="125000"/>
                  </a:lnSpc>
                  <a:spcBef>
                    <a:spcPts val="500"/>
                  </a:spcBef>
                  <a:buFont typeface="Arial" panose="020B0604020202020204" pitchFamily="34" charset="0"/>
                  <a:buChar char="•"/>
                  <a:defRPr sz="1800" kern="1200">
                    <a:solidFill>
                      <a:schemeClr val="bg1">
                        <a:alpha val="70000"/>
                      </a:schemeClr>
                    </a:solidFill>
                    <a:latin typeface="Sitka Subheading (Headings)"/>
                    <a:ea typeface="+mn-ea"/>
                    <a:cs typeface="+mn-cs"/>
                  </a:defRPr>
                </a:lvl4pPr>
                <a:lvl5pPr marL="2057400" indent="-228600" algn="just" defTabSz="914400" rtl="0" eaLnBrk="1" latinLnBrk="0" hangingPunct="1">
                  <a:lnSpc>
                    <a:spcPct val="125000"/>
                  </a:lnSpc>
                  <a:spcBef>
                    <a:spcPts val="500"/>
                  </a:spcBef>
                  <a:buFont typeface="Arial" panose="020B0604020202020204" pitchFamily="34" charset="0"/>
                  <a:buChar char="•"/>
                  <a:defRPr sz="1800" kern="1200">
                    <a:solidFill>
                      <a:schemeClr val="bg1">
                        <a:alpha val="70000"/>
                      </a:schemeClr>
                    </a:solidFill>
                    <a:latin typeface="Sitka Subheading (Headings)"/>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2400" i="1" smtClean="0">
                          <a:solidFill>
                            <a:srgbClr val="FF0000">
                              <a:alpha val="70000"/>
                            </a:srgbClr>
                          </a:solidFill>
                          <a:latin typeface="Cambria Math" panose="02040503050406030204" pitchFamily="18" charset="0"/>
                        </a:rPr>
                        <m:t>𝐺𝑎𝑖𝑛</m:t>
                      </m:r>
                      <m:d>
                        <m:dPr>
                          <m:ctrlPr>
                            <a:rPr lang="en-US" sz="2400" i="1" smtClean="0">
                              <a:solidFill>
                                <a:srgbClr val="FF0000">
                                  <a:alpha val="70000"/>
                                </a:srgbClr>
                              </a:solidFill>
                              <a:latin typeface="Cambria Math" panose="02040503050406030204" pitchFamily="18" charset="0"/>
                            </a:rPr>
                          </m:ctrlPr>
                        </m:dPr>
                        <m:e>
                          <m:r>
                            <a:rPr lang="en-US" sz="2400" i="1" smtClean="0">
                              <a:solidFill>
                                <a:srgbClr val="FF0000">
                                  <a:alpha val="70000"/>
                                </a:srgbClr>
                              </a:solidFill>
                              <a:latin typeface="Cambria Math" panose="02040503050406030204" pitchFamily="18" charset="0"/>
                            </a:rPr>
                            <m:t>𝑆</m:t>
                          </m:r>
                          <m:r>
                            <a:rPr lang="en-US" sz="2400" i="1" smtClean="0">
                              <a:solidFill>
                                <a:srgbClr val="FF0000">
                                  <a:alpha val="70000"/>
                                </a:srgbClr>
                              </a:solidFill>
                              <a:latin typeface="Cambria Math" panose="02040503050406030204" pitchFamily="18" charset="0"/>
                            </a:rPr>
                            <m:t>,</m:t>
                          </m:r>
                          <m:r>
                            <a:rPr lang="en-US" sz="2400" b="0" i="1" smtClean="0">
                              <a:solidFill>
                                <a:srgbClr val="FF0000">
                                  <a:alpha val="70000"/>
                                </a:srgbClr>
                              </a:solidFill>
                              <a:latin typeface="Cambria Math" panose="02040503050406030204" pitchFamily="18" charset="0"/>
                            </a:rPr>
                            <m:t>𝑇𝑒𝑚𝑝𝑒𝑟𝑎𝑡𝑢𝑟𝑒</m:t>
                          </m:r>
                        </m:e>
                      </m:d>
                      <m:r>
                        <a:rPr lang="en-US" sz="2400" i="1" smtClean="0">
                          <a:solidFill>
                            <a:srgbClr val="FF0000">
                              <a:alpha val="70000"/>
                            </a:srgbClr>
                          </a:solidFill>
                          <a:latin typeface="Cambria Math" panose="02040503050406030204" pitchFamily="18" charset="0"/>
                        </a:rPr>
                        <m:t>=</m:t>
                      </m:r>
                      <m:r>
                        <a:rPr lang="en-US" sz="2400" b="0" i="1" smtClean="0">
                          <a:solidFill>
                            <a:srgbClr val="FF0000">
                              <a:alpha val="70000"/>
                            </a:srgbClr>
                          </a:solidFill>
                          <a:latin typeface="Cambria Math" panose="02040503050406030204" pitchFamily="18" charset="0"/>
                        </a:rPr>
                        <m:t>𝐻</m:t>
                      </m:r>
                      <m:r>
                        <a:rPr lang="en-US" sz="2400" b="0" i="1" smtClean="0">
                          <a:solidFill>
                            <a:srgbClr val="FF0000">
                              <a:alpha val="70000"/>
                            </a:srgbClr>
                          </a:solidFill>
                          <a:latin typeface="Cambria Math" panose="02040503050406030204" pitchFamily="18" charset="0"/>
                        </a:rPr>
                        <m:t>(</m:t>
                      </m:r>
                      <m:r>
                        <a:rPr lang="en-US" sz="2400" b="0" i="1" smtClean="0">
                          <a:solidFill>
                            <a:srgbClr val="FF0000">
                              <a:alpha val="70000"/>
                            </a:srgbClr>
                          </a:solidFill>
                          <a:latin typeface="Cambria Math" panose="02040503050406030204" pitchFamily="18" charset="0"/>
                        </a:rPr>
                        <m:t>𝑠</m:t>
                      </m:r>
                      <m:r>
                        <a:rPr lang="en-US" sz="2400" b="0" i="1" smtClean="0">
                          <a:solidFill>
                            <a:srgbClr val="FF0000">
                              <a:alpha val="70000"/>
                            </a:srgbClr>
                          </a:solidFill>
                          <a:latin typeface="Cambria Math" panose="02040503050406030204" pitchFamily="18" charset="0"/>
                        </a:rPr>
                        <m:t>)−</m:t>
                      </m:r>
                      <m:nary>
                        <m:naryPr>
                          <m:chr m:val="∑"/>
                          <m:supHide m:val="on"/>
                          <m:ctrlPr>
                            <a:rPr lang="en-US" sz="2400" i="1" smtClean="0">
                              <a:solidFill>
                                <a:srgbClr val="FF0000">
                                  <a:alpha val="70000"/>
                                </a:srgbClr>
                              </a:solidFill>
                              <a:latin typeface="Cambria Math" panose="02040503050406030204" pitchFamily="18" charset="0"/>
                            </a:rPr>
                          </m:ctrlPr>
                        </m:naryPr>
                        <m:sub>
                          <m:r>
                            <m:rPr>
                              <m:brk m:alnAt="7"/>
                            </m:rPr>
                            <a:rPr lang="en-US" sz="2400" i="1" smtClean="0">
                              <a:solidFill>
                                <a:srgbClr val="FF0000">
                                  <a:alpha val="70000"/>
                                </a:srgbClr>
                              </a:solidFill>
                              <a:latin typeface="Cambria Math" panose="02040503050406030204" pitchFamily="18" charset="0"/>
                            </a:rPr>
                            <m:t>𝑣</m:t>
                          </m:r>
                          <m:r>
                            <a:rPr lang="en-US" sz="2400" i="1" smtClean="0">
                              <a:solidFill>
                                <a:srgbClr val="FF0000">
                                  <a:alpha val="70000"/>
                                </a:srgbClr>
                              </a:solidFill>
                              <a:latin typeface="Cambria Math" panose="02040503050406030204" pitchFamily="18" charset="0"/>
                              <a:ea typeface="Cambria Math" panose="02040503050406030204" pitchFamily="18" charset="0"/>
                            </a:rPr>
                            <m:t>∈</m:t>
                          </m:r>
                          <m:d>
                            <m:dPr>
                              <m:ctrlPr>
                                <a:rPr lang="en-US" sz="2400" i="1" smtClean="0">
                                  <a:solidFill>
                                    <a:srgbClr val="FF0000">
                                      <a:alpha val="70000"/>
                                    </a:srgbClr>
                                  </a:solidFill>
                                  <a:latin typeface="Cambria Math" panose="02040503050406030204" pitchFamily="18" charset="0"/>
                                  <a:ea typeface="Cambria Math" panose="02040503050406030204" pitchFamily="18" charset="0"/>
                                </a:rPr>
                              </m:ctrlPr>
                            </m:dPr>
                            <m:e>
                              <m:r>
                                <a:rPr lang="en-US" sz="2400" b="0" i="1" smtClean="0">
                                  <a:solidFill>
                                    <a:srgbClr val="FF0000">
                                      <a:alpha val="70000"/>
                                    </a:srgbClr>
                                  </a:solidFill>
                                  <a:latin typeface="Cambria Math" panose="02040503050406030204" pitchFamily="18" charset="0"/>
                                  <a:ea typeface="Cambria Math" panose="02040503050406030204" pitchFamily="18" charset="0"/>
                                </a:rPr>
                                <m:t>𝐻𝑜𝑟</m:t>
                              </m:r>
                              <m:r>
                                <a:rPr lang="en-US" sz="2400" b="0" i="1" smtClean="0">
                                  <a:solidFill>
                                    <a:srgbClr val="FF0000">
                                      <a:alpha val="70000"/>
                                    </a:srgbClr>
                                  </a:solidFill>
                                  <a:latin typeface="Cambria Math" panose="02040503050406030204" pitchFamily="18" charset="0"/>
                                  <a:ea typeface="Cambria Math" panose="02040503050406030204" pitchFamily="18" charset="0"/>
                                </a:rPr>
                                <m:t>, </m:t>
                              </m:r>
                              <m:r>
                                <a:rPr lang="en-US" sz="2400" b="0" i="1" smtClean="0">
                                  <a:solidFill>
                                    <a:srgbClr val="FF0000">
                                      <a:alpha val="70000"/>
                                    </a:srgbClr>
                                  </a:solidFill>
                                  <a:latin typeface="Cambria Math" panose="02040503050406030204" pitchFamily="18" charset="0"/>
                                  <a:ea typeface="Cambria Math" panose="02040503050406030204" pitchFamily="18" charset="0"/>
                                </a:rPr>
                                <m:t>𝑀𝑖𝑙𝑑</m:t>
                              </m:r>
                              <m:r>
                                <a:rPr lang="en-US" sz="2400" b="0" i="1" smtClean="0">
                                  <a:solidFill>
                                    <a:srgbClr val="FF0000">
                                      <a:alpha val="70000"/>
                                    </a:srgbClr>
                                  </a:solidFill>
                                  <a:latin typeface="Cambria Math" panose="02040503050406030204" pitchFamily="18" charset="0"/>
                                  <a:ea typeface="Cambria Math" panose="02040503050406030204" pitchFamily="18" charset="0"/>
                                </a:rPr>
                                <m:t>, </m:t>
                              </m:r>
                              <m:r>
                                <a:rPr lang="en-US" sz="2400" b="0" i="1" smtClean="0">
                                  <a:solidFill>
                                    <a:srgbClr val="FF0000">
                                      <a:alpha val="70000"/>
                                    </a:srgbClr>
                                  </a:solidFill>
                                  <a:latin typeface="Cambria Math" panose="02040503050406030204" pitchFamily="18" charset="0"/>
                                  <a:ea typeface="Cambria Math" panose="02040503050406030204" pitchFamily="18" charset="0"/>
                                </a:rPr>
                                <m:t>𝐶𝑜𝑜𝑙</m:t>
                              </m:r>
                            </m:e>
                          </m:d>
                        </m:sub>
                        <m:sup/>
                        <m:e>
                          <m:f>
                            <m:fPr>
                              <m:ctrlPr>
                                <a:rPr lang="en-US" sz="2400" i="1" smtClean="0">
                                  <a:solidFill>
                                    <a:srgbClr val="FF0000">
                                      <a:alpha val="70000"/>
                                    </a:srgbClr>
                                  </a:solidFill>
                                  <a:latin typeface="Cambria Math" panose="02040503050406030204" pitchFamily="18" charset="0"/>
                                </a:rPr>
                              </m:ctrlPr>
                            </m:fPr>
                            <m:num>
                              <m:d>
                                <m:dPr>
                                  <m:begChr m:val="|"/>
                                  <m:endChr m:val="|"/>
                                  <m:ctrlPr>
                                    <a:rPr lang="en-US" sz="2400" i="1" smtClean="0">
                                      <a:solidFill>
                                        <a:srgbClr val="FF0000">
                                          <a:alpha val="70000"/>
                                        </a:srgbClr>
                                      </a:solidFill>
                                      <a:latin typeface="Cambria Math" panose="02040503050406030204" pitchFamily="18" charset="0"/>
                                    </a:rPr>
                                  </m:ctrlPr>
                                </m:dPr>
                                <m:e>
                                  <m:sSub>
                                    <m:sSubPr>
                                      <m:ctrlPr>
                                        <a:rPr lang="en-US" sz="2400" i="1" smtClean="0">
                                          <a:solidFill>
                                            <a:srgbClr val="FF0000">
                                              <a:alpha val="70000"/>
                                            </a:srgbClr>
                                          </a:solidFill>
                                          <a:latin typeface="Cambria Math" panose="02040503050406030204" pitchFamily="18" charset="0"/>
                                        </a:rPr>
                                      </m:ctrlPr>
                                    </m:sSubPr>
                                    <m:e>
                                      <m:r>
                                        <a:rPr lang="en-US" sz="2400" i="1" smtClean="0">
                                          <a:solidFill>
                                            <a:srgbClr val="FF0000">
                                              <a:alpha val="70000"/>
                                            </a:srgbClr>
                                          </a:solidFill>
                                          <a:latin typeface="Cambria Math" panose="02040503050406030204" pitchFamily="18" charset="0"/>
                                        </a:rPr>
                                        <m:t>𝑆</m:t>
                                      </m:r>
                                    </m:e>
                                    <m:sub>
                                      <m:r>
                                        <a:rPr lang="en-US" sz="2400" i="1" smtClean="0">
                                          <a:solidFill>
                                            <a:srgbClr val="FF0000">
                                              <a:alpha val="70000"/>
                                            </a:srgbClr>
                                          </a:solidFill>
                                          <a:latin typeface="Cambria Math" panose="02040503050406030204" pitchFamily="18" charset="0"/>
                                        </a:rPr>
                                        <m:t>𝑣</m:t>
                                      </m:r>
                                    </m:sub>
                                  </m:sSub>
                                </m:e>
                              </m:d>
                            </m:num>
                            <m:den>
                              <m:d>
                                <m:dPr>
                                  <m:begChr m:val="|"/>
                                  <m:endChr m:val="|"/>
                                  <m:ctrlPr>
                                    <a:rPr lang="en-US" sz="2400" i="1" smtClean="0">
                                      <a:solidFill>
                                        <a:srgbClr val="FF0000">
                                          <a:alpha val="70000"/>
                                        </a:srgbClr>
                                      </a:solidFill>
                                      <a:latin typeface="Cambria Math" panose="02040503050406030204" pitchFamily="18" charset="0"/>
                                    </a:rPr>
                                  </m:ctrlPr>
                                </m:dPr>
                                <m:e>
                                  <m:r>
                                    <a:rPr lang="en-US" sz="2400" i="1" smtClean="0">
                                      <a:solidFill>
                                        <a:srgbClr val="FF0000">
                                          <a:alpha val="70000"/>
                                        </a:srgbClr>
                                      </a:solidFill>
                                      <a:latin typeface="Cambria Math" panose="02040503050406030204" pitchFamily="18" charset="0"/>
                                    </a:rPr>
                                    <m:t>𝑆</m:t>
                                  </m:r>
                                </m:e>
                              </m:d>
                            </m:den>
                          </m:f>
                          <m:r>
                            <a:rPr lang="en-US" sz="2400" i="1" smtClean="0">
                              <a:solidFill>
                                <a:srgbClr val="FF0000">
                                  <a:alpha val="70000"/>
                                </a:srgbClr>
                              </a:solidFill>
                              <a:latin typeface="Cambria Math" panose="02040503050406030204" pitchFamily="18" charset="0"/>
                            </a:rPr>
                            <m:t>𝐸𝑛𝑡𝑟𝑜𝑝𝑦</m:t>
                          </m:r>
                          <m:d>
                            <m:dPr>
                              <m:ctrlPr>
                                <a:rPr lang="en-US" sz="2400" i="1" smtClean="0">
                                  <a:solidFill>
                                    <a:srgbClr val="FF0000">
                                      <a:alpha val="70000"/>
                                    </a:srgbClr>
                                  </a:solidFill>
                                  <a:latin typeface="Cambria Math" panose="02040503050406030204" pitchFamily="18" charset="0"/>
                                </a:rPr>
                              </m:ctrlPr>
                            </m:dPr>
                            <m:e>
                              <m:sSub>
                                <m:sSubPr>
                                  <m:ctrlPr>
                                    <a:rPr lang="en-US" sz="2400" i="1" smtClean="0">
                                      <a:solidFill>
                                        <a:srgbClr val="FF0000">
                                          <a:alpha val="70000"/>
                                        </a:srgbClr>
                                      </a:solidFill>
                                      <a:latin typeface="Cambria Math" panose="02040503050406030204" pitchFamily="18" charset="0"/>
                                    </a:rPr>
                                  </m:ctrlPr>
                                </m:sSubPr>
                                <m:e>
                                  <m:r>
                                    <a:rPr lang="en-US" sz="2400" i="1" smtClean="0">
                                      <a:solidFill>
                                        <a:srgbClr val="FF0000">
                                          <a:alpha val="70000"/>
                                        </a:srgbClr>
                                      </a:solidFill>
                                      <a:latin typeface="Cambria Math" panose="02040503050406030204" pitchFamily="18" charset="0"/>
                                    </a:rPr>
                                    <m:t>𝑆</m:t>
                                  </m:r>
                                </m:e>
                                <m:sub>
                                  <m:r>
                                    <a:rPr lang="en-US" sz="2400" i="1" smtClean="0">
                                      <a:solidFill>
                                        <a:srgbClr val="FF0000">
                                          <a:alpha val="70000"/>
                                        </a:srgbClr>
                                      </a:solidFill>
                                      <a:latin typeface="Cambria Math" panose="02040503050406030204" pitchFamily="18" charset="0"/>
                                    </a:rPr>
                                    <m:t>𝑣</m:t>
                                  </m:r>
                                </m:sub>
                              </m:sSub>
                            </m:e>
                          </m:d>
                        </m:e>
                      </m:nary>
                    </m:oMath>
                  </m:oMathPara>
                </a14:m>
                <a:endParaRPr lang="en-US" sz="2400" dirty="0"/>
              </a:p>
              <a:p>
                <a:pPr marL="0" indent="0" algn="l">
                  <a:buNone/>
                </a:pPr>
                <a:r>
                  <a:rPr lang="en-US" sz="2400" dirty="0">
                    <a:sym typeface="Wingdings" panose="05000000000000000000" pitchFamily="2" charset="2"/>
                  </a:rPr>
                  <a:t> </a:t>
                </a:r>
                <a14:m>
                  <m:oMath xmlns:m="http://schemas.openxmlformats.org/officeDocument/2006/math">
                    <m:r>
                      <m:rPr>
                        <m:nor/>
                      </m:rPr>
                      <a:rPr lang="en-US" sz="2400" dirty="0"/>
                      <m:t>G</m:t>
                    </m:r>
                    <m:r>
                      <m:rPr>
                        <m:nor/>
                      </m:rPr>
                      <a:rPr lang="en-US" sz="2400" dirty="0" smtClean="0"/>
                      <m:t>ain</m:t>
                    </m:r>
                    <m:r>
                      <m:rPr>
                        <m:nor/>
                      </m:rPr>
                      <a:rPr lang="en-US" sz="2400" dirty="0"/>
                      <m:t>(</m:t>
                    </m:r>
                    <m:r>
                      <m:rPr>
                        <m:nor/>
                      </m:rPr>
                      <a:rPr lang="en-US" sz="2400" dirty="0"/>
                      <m:t>S</m:t>
                    </m:r>
                    <m:r>
                      <m:rPr>
                        <m:nor/>
                      </m:rPr>
                      <a:rPr lang="en-US" sz="2400" dirty="0"/>
                      <m:t>,</m:t>
                    </m:r>
                    <m:r>
                      <m:rPr>
                        <m:nor/>
                      </m:rPr>
                      <a:rPr lang="en-US" sz="2400" b="0" i="0" dirty="0" smtClean="0"/>
                      <m:t>Temperature</m:t>
                    </m:r>
                    <m:r>
                      <m:rPr>
                        <m:nor/>
                      </m:rPr>
                      <a:rPr lang="en-US" sz="2400" dirty="0"/>
                      <m:t>)= </m:t>
                    </m:r>
                    <m:r>
                      <m:rPr>
                        <m:nor/>
                      </m:rPr>
                      <a:rPr lang="en-US" sz="2400" dirty="0"/>
                      <m:t>H</m:t>
                    </m:r>
                    <m:r>
                      <m:rPr>
                        <m:nor/>
                      </m:rPr>
                      <a:rPr lang="en-US" sz="2400" dirty="0"/>
                      <m:t>(</m:t>
                    </m:r>
                    <m:r>
                      <m:rPr>
                        <m:nor/>
                      </m:rPr>
                      <a:rPr lang="en-US" sz="2400" dirty="0"/>
                      <m:t>s</m:t>
                    </m:r>
                    <m:r>
                      <m:rPr>
                        <m:nor/>
                      </m:rPr>
                      <a:rPr lang="en-US" sz="2400" dirty="0"/>
                      <m:t>)</m:t>
                    </m:r>
                    <m:r>
                      <a:rPr lang="en-US" sz="2400" i="1" dirty="0" smtClean="0">
                        <a:latin typeface="Cambria Math" panose="02040503050406030204" pitchFamily="18" charset="0"/>
                      </a:rPr>
                      <m:t>−</m:t>
                    </m:r>
                    <m:f>
                      <m:fPr>
                        <m:ctrlPr>
                          <a:rPr lang="en-US" sz="2400" i="1" dirty="0" smtClean="0">
                            <a:latin typeface="Cambria Math" panose="02040503050406030204" pitchFamily="18" charset="0"/>
                          </a:rPr>
                        </m:ctrlPr>
                      </m:fPr>
                      <m:num>
                        <m:r>
                          <a:rPr lang="en-US" sz="2400" b="0" i="1" dirty="0" smtClean="0">
                            <a:latin typeface="Cambria Math" panose="02040503050406030204" pitchFamily="18" charset="0"/>
                          </a:rPr>
                          <m:t>2</m:t>
                        </m:r>
                      </m:num>
                      <m:den>
                        <m:r>
                          <a:rPr lang="en-US" sz="2400" b="0" i="1" dirty="0" smtClean="0">
                            <a:latin typeface="Cambria Math" panose="02040503050406030204" pitchFamily="18" charset="0"/>
                          </a:rPr>
                          <m:t>5</m:t>
                        </m:r>
                      </m:den>
                    </m:f>
                    <m:r>
                      <a:rPr lang="en-US" sz="2400" i="1" dirty="0" smtClean="0">
                        <a:latin typeface="Cambria Math" panose="02040503050406030204" pitchFamily="18" charset="0"/>
                      </a:rPr>
                      <m:t>𝐸𝑛𝑡𝑟𝑜𝑝𝑦</m:t>
                    </m:r>
                    <m:d>
                      <m:dPr>
                        <m:ctrlPr>
                          <a:rPr lang="en-US" sz="2400" i="1" dirty="0" smtClean="0">
                            <a:latin typeface="Cambria Math" panose="02040503050406030204" pitchFamily="18" charset="0"/>
                          </a:rPr>
                        </m:ctrlPr>
                      </m:dPr>
                      <m:e>
                        <m:r>
                          <a:rPr lang="en-US" sz="2400" b="0" i="1" dirty="0" smtClean="0">
                            <a:latin typeface="Cambria Math" panose="02040503050406030204" pitchFamily="18" charset="0"/>
                          </a:rPr>
                          <m:t>𝐻𝑜𝑡</m:t>
                        </m:r>
                      </m:e>
                    </m:d>
                    <m:r>
                      <a:rPr lang="en-US" sz="2400" i="1" dirty="0">
                        <a:latin typeface="Cambria Math" panose="02040503050406030204" pitchFamily="18" charset="0"/>
                      </a:rPr>
                      <m:t>−</m:t>
                    </m:r>
                    <m:f>
                      <m:fPr>
                        <m:ctrlPr>
                          <a:rPr lang="en-US" sz="2400" i="1" dirty="0">
                            <a:latin typeface="Cambria Math" panose="02040503050406030204" pitchFamily="18" charset="0"/>
                          </a:rPr>
                        </m:ctrlPr>
                      </m:fPr>
                      <m:num>
                        <m:r>
                          <a:rPr lang="en-US" sz="2400" b="0" i="1" dirty="0" smtClean="0">
                            <a:latin typeface="Cambria Math" panose="02040503050406030204" pitchFamily="18" charset="0"/>
                          </a:rPr>
                          <m:t>2</m:t>
                        </m:r>
                      </m:num>
                      <m:den>
                        <m:r>
                          <a:rPr lang="en-US" sz="2400" b="0" i="1" dirty="0" smtClean="0">
                            <a:latin typeface="Cambria Math" panose="02040503050406030204" pitchFamily="18" charset="0"/>
                          </a:rPr>
                          <m:t>5</m:t>
                        </m:r>
                      </m:den>
                    </m:f>
                    <m:r>
                      <a:rPr lang="en-US" sz="2400" i="1" dirty="0">
                        <a:latin typeface="Cambria Math" panose="02040503050406030204" pitchFamily="18" charset="0"/>
                      </a:rPr>
                      <m:t>𝐸𝑛𝑡𝑟𝑜𝑝𝑦</m:t>
                    </m:r>
                    <m:d>
                      <m:dPr>
                        <m:ctrlPr>
                          <a:rPr lang="en-US" sz="2400" i="1" dirty="0">
                            <a:latin typeface="Cambria Math" panose="02040503050406030204" pitchFamily="18" charset="0"/>
                          </a:rPr>
                        </m:ctrlPr>
                      </m:dPr>
                      <m:e>
                        <m:r>
                          <a:rPr lang="en-US" sz="2400" b="0" i="1" dirty="0" smtClean="0">
                            <a:latin typeface="Cambria Math" panose="02040503050406030204" pitchFamily="18" charset="0"/>
                          </a:rPr>
                          <m:t>𝑀𝑖𝑙𝑑</m:t>
                        </m:r>
                      </m:e>
                    </m:d>
                    <m:r>
                      <a:rPr lang="en-US" sz="2400" i="1" dirty="0">
                        <a:latin typeface="Cambria Math" panose="02040503050406030204" pitchFamily="18" charset="0"/>
                      </a:rPr>
                      <m:t>−</m:t>
                    </m:r>
                    <m:f>
                      <m:fPr>
                        <m:ctrlPr>
                          <a:rPr lang="en-US" sz="2400" i="1" dirty="0">
                            <a:latin typeface="Cambria Math" panose="02040503050406030204" pitchFamily="18" charset="0"/>
                          </a:rPr>
                        </m:ctrlPr>
                      </m:fPr>
                      <m:num>
                        <m:r>
                          <a:rPr lang="en-US" sz="2400" b="0" i="1" dirty="0" smtClean="0">
                            <a:latin typeface="Cambria Math" panose="02040503050406030204" pitchFamily="18" charset="0"/>
                          </a:rPr>
                          <m:t>1</m:t>
                        </m:r>
                      </m:num>
                      <m:den>
                        <m:r>
                          <a:rPr lang="en-US" sz="2400" i="1" dirty="0">
                            <a:latin typeface="Cambria Math" panose="02040503050406030204" pitchFamily="18" charset="0"/>
                          </a:rPr>
                          <m:t>5</m:t>
                        </m:r>
                      </m:den>
                    </m:f>
                    <m:r>
                      <a:rPr lang="en-US" sz="2400" i="1" dirty="0">
                        <a:latin typeface="Cambria Math" panose="02040503050406030204" pitchFamily="18" charset="0"/>
                      </a:rPr>
                      <m:t>𝐸𝑛𝑡𝑟𝑜𝑝𝑦</m:t>
                    </m:r>
                    <m:d>
                      <m:dPr>
                        <m:ctrlPr>
                          <a:rPr lang="en-US" sz="2400" i="1" dirty="0">
                            <a:latin typeface="Cambria Math" panose="02040503050406030204" pitchFamily="18" charset="0"/>
                          </a:rPr>
                        </m:ctrlPr>
                      </m:dPr>
                      <m:e>
                        <m:r>
                          <a:rPr lang="en-US" sz="2400" b="0" i="1" dirty="0" smtClean="0">
                            <a:latin typeface="Cambria Math" panose="02040503050406030204" pitchFamily="18" charset="0"/>
                          </a:rPr>
                          <m:t>𝐶𝑜𝑜𝑙</m:t>
                        </m:r>
                      </m:e>
                    </m:d>
                  </m:oMath>
                </a14:m>
                <a:endParaRPr lang="en-US" sz="2400" dirty="0"/>
              </a:p>
              <a:p>
                <a:pPr marL="0" indent="0" algn="l">
                  <a:buNone/>
                </a:pPr>
                <a:r>
                  <a:rPr lang="en-US" sz="2400" dirty="0">
                    <a:sym typeface="Wingdings" panose="05000000000000000000" pitchFamily="2" charset="2"/>
                  </a:rPr>
                  <a:t> </a:t>
                </a:r>
                <a14:m>
                  <m:oMath xmlns:m="http://schemas.openxmlformats.org/officeDocument/2006/math">
                    <m:r>
                      <m:rPr>
                        <m:nor/>
                      </m:rPr>
                      <a:rPr lang="en-US" sz="2400" dirty="0" smtClean="0"/>
                      <m:t>Gain</m:t>
                    </m:r>
                    <m:r>
                      <m:rPr>
                        <m:nor/>
                      </m:rPr>
                      <a:rPr lang="en-US" sz="2400" dirty="0" smtClean="0"/>
                      <m:t>(</m:t>
                    </m:r>
                    <m:r>
                      <m:rPr>
                        <m:nor/>
                      </m:rPr>
                      <a:rPr lang="en-US" sz="2400" dirty="0" smtClean="0"/>
                      <m:t>S</m:t>
                    </m:r>
                    <m:r>
                      <m:rPr>
                        <m:nor/>
                      </m:rPr>
                      <a:rPr lang="en-US" sz="2400" dirty="0" smtClean="0"/>
                      <m:t>,</m:t>
                    </m:r>
                    <m:r>
                      <m:rPr>
                        <m:nor/>
                      </m:rPr>
                      <a:rPr lang="en-US" sz="2400" dirty="0"/>
                      <m:t>Temperature</m:t>
                    </m:r>
                    <m:r>
                      <m:rPr>
                        <m:nor/>
                      </m:rPr>
                      <a:rPr lang="en-US" sz="2400" dirty="0" smtClean="0"/>
                      <m:t>)= 0.</m:t>
                    </m:r>
                    <m:r>
                      <m:rPr>
                        <m:nor/>
                      </m:rPr>
                      <a:rPr lang="en-US" sz="2400" b="0" i="0" dirty="0" smtClean="0"/>
                      <m:t>971</m:t>
                    </m:r>
                    <m:r>
                      <a:rPr lang="en-US" sz="2400" i="1" dirty="0" smtClean="0">
                        <a:latin typeface="Cambria Math" panose="02040503050406030204" pitchFamily="18" charset="0"/>
                        <a:ea typeface="Cambria Math" panose="02040503050406030204" pitchFamily="18" charset="0"/>
                      </a:rPr>
                      <m:t>−</m:t>
                    </m:r>
                    <m:f>
                      <m:fPr>
                        <m:ctrlPr>
                          <a:rPr lang="en-US" sz="2400" i="1" dirty="0">
                            <a:latin typeface="Cambria Math" panose="02040503050406030204" pitchFamily="18" charset="0"/>
                          </a:rPr>
                        </m:ctrlPr>
                      </m:fPr>
                      <m:num>
                        <m:r>
                          <a:rPr lang="en-US" sz="2400" i="1" dirty="0">
                            <a:latin typeface="Cambria Math" panose="02040503050406030204" pitchFamily="18" charset="0"/>
                          </a:rPr>
                          <m:t>2</m:t>
                        </m:r>
                      </m:num>
                      <m:den>
                        <m:r>
                          <a:rPr lang="en-US" sz="2400" i="1" dirty="0">
                            <a:latin typeface="Cambria Math" panose="02040503050406030204" pitchFamily="18" charset="0"/>
                          </a:rPr>
                          <m:t>5</m:t>
                        </m:r>
                      </m:den>
                    </m:f>
                    <m:r>
                      <a:rPr lang="en-US" sz="2400" b="0" i="1" dirty="0" smtClean="0">
                        <a:latin typeface="Cambria Math" panose="02040503050406030204" pitchFamily="18" charset="0"/>
                      </a:rPr>
                      <m:t>0</m:t>
                    </m:r>
                    <m:r>
                      <a:rPr lang="en-US" sz="2400" i="1" dirty="0">
                        <a:latin typeface="Cambria Math" panose="02040503050406030204" pitchFamily="18" charset="0"/>
                      </a:rPr>
                      <m:t>−</m:t>
                    </m:r>
                    <m:f>
                      <m:fPr>
                        <m:ctrlPr>
                          <a:rPr lang="en-US" sz="2400" i="1" dirty="0">
                            <a:latin typeface="Cambria Math" panose="02040503050406030204" pitchFamily="18" charset="0"/>
                          </a:rPr>
                        </m:ctrlPr>
                      </m:fPr>
                      <m:num>
                        <m:r>
                          <a:rPr lang="en-US" sz="2400" i="1" dirty="0">
                            <a:latin typeface="Cambria Math" panose="02040503050406030204" pitchFamily="18" charset="0"/>
                          </a:rPr>
                          <m:t>2</m:t>
                        </m:r>
                      </m:num>
                      <m:den>
                        <m:r>
                          <a:rPr lang="en-US" sz="2400" i="1" dirty="0">
                            <a:latin typeface="Cambria Math" panose="02040503050406030204" pitchFamily="18" charset="0"/>
                          </a:rPr>
                          <m:t>5</m:t>
                        </m:r>
                      </m:den>
                    </m:f>
                    <m:r>
                      <a:rPr lang="en-US" sz="2400" b="0" i="1" dirty="0" smtClean="0">
                        <a:latin typeface="Cambria Math" panose="02040503050406030204" pitchFamily="18" charset="0"/>
                      </a:rPr>
                      <m:t>1</m:t>
                    </m:r>
                    <m:r>
                      <a:rPr lang="en-US" sz="2400" i="1" dirty="0">
                        <a:latin typeface="Cambria Math" panose="02040503050406030204" pitchFamily="18" charset="0"/>
                      </a:rPr>
                      <m:t>−</m:t>
                    </m:r>
                    <m:f>
                      <m:fPr>
                        <m:ctrlPr>
                          <a:rPr lang="en-US" sz="2400" i="1" dirty="0">
                            <a:latin typeface="Cambria Math" panose="02040503050406030204" pitchFamily="18" charset="0"/>
                          </a:rPr>
                        </m:ctrlPr>
                      </m:fPr>
                      <m:num>
                        <m:r>
                          <a:rPr lang="en-US" sz="2400" i="1" dirty="0">
                            <a:latin typeface="Cambria Math" panose="02040503050406030204" pitchFamily="18" charset="0"/>
                          </a:rPr>
                          <m:t>1</m:t>
                        </m:r>
                      </m:num>
                      <m:den>
                        <m:r>
                          <a:rPr lang="en-US" sz="2400" i="1" dirty="0">
                            <a:latin typeface="Cambria Math" panose="02040503050406030204" pitchFamily="18" charset="0"/>
                          </a:rPr>
                          <m:t>5</m:t>
                        </m:r>
                      </m:den>
                    </m:f>
                    <m:r>
                      <a:rPr lang="en-US" sz="2400" b="0" i="1" dirty="0" smtClean="0">
                        <a:latin typeface="Cambria Math" panose="02040503050406030204" pitchFamily="18" charset="0"/>
                      </a:rPr>
                      <m:t>0</m:t>
                    </m:r>
                  </m:oMath>
                </a14:m>
                <a:endParaRPr lang="en-US" sz="2400" dirty="0"/>
              </a:p>
              <a:p>
                <a:pPr marL="0" indent="0" algn="l">
                  <a:buNone/>
                </a:pPr>
                <a:r>
                  <a:rPr lang="en-US" sz="2400" dirty="0">
                    <a:sym typeface="Wingdings" panose="05000000000000000000" pitchFamily="2" charset="2"/>
                  </a:rPr>
                  <a:t> </a:t>
                </a:r>
                <a14:m>
                  <m:oMath xmlns:m="http://schemas.openxmlformats.org/officeDocument/2006/math">
                    <m:r>
                      <m:rPr>
                        <m:nor/>
                      </m:rPr>
                      <a:rPr lang="en-US" sz="2400" b="1" dirty="0" smtClean="0">
                        <a:solidFill>
                          <a:srgbClr val="0070C0">
                            <a:alpha val="70000"/>
                          </a:srgbClr>
                        </a:solidFill>
                      </a:rPr>
                      <m:t>Gain</m:t>
                    </m:r>
                    <m:r>
                      <m:rPr>
                        <m:nor/>
                      </m:rPr>
                      <a:rPr lang="en-US" sz="2400" b="1" dirty="0" smtClean="0">
                        <a:solidFill>
                          <a:srgbClr val="0070C0">
                            <a:alpha val="70000"/>
                          </a:srgbClr>
                        </a:solidFill>
                      </a:rPr>
                      <m:t>(</m:t>
                    </m:r>
                    <m:r>
                      <m:rPr>
                        <m:nor/>
                      </m:rPr>
                      <a:rPr lang="en-US" sz="2400" b="1" dirty="0" smtClean="0">
                        <a:solidFill>
                          <a:srgbClr val="0070C0">
                            <a:alpha val="70000"/>
                          </a:srgbClr>
                        </a:solidFill>
                      </a:rPr>
                      <m:t>S</m:t>
                    </m:r>
                    <m:r>
                      <m:rPr>
                        <m:nor/>
                      </m:rPr>
                      <a:rPr lang="en-US" sz="2400" b="1" dirty="0" smtClean="0">
                        <a:solidFill>
                          <a:srgbClr val="0070C0">
                            <a:alpha val="70000"/>
                          </a:srgbClr>
                        </a:solidFill>
                      </a:rPr>
                      <m:t>,</m:t>
                    </m:r>
                    <m:r>
                      <m:rPr>
                        <m:nor/>
                      </m:rPr>
                      <a:rPr lang="en-US" sz="2400" b="1" dirty="0">
                        <a:solidFill>
                          <a:srgbClr val="0070C0">
                            <a:alpha val="70000"/>
                          </a:srgbClr>
                        </a:solidFill>
                      </a:rPr>
                      <m:t>Temperature</m:t>
                    </m:r>
                    <m:r>
                      <m:rPr>
                        <m:nor/>
                      </m:rPr>
                      <a:rPr lang="en-US" sz="2400" b="1" dirty="0" smtClean="0">
                        <a:solidFill>
                          <a:srgbClr val="0070C0">
                            <a:alpha val="70000"/>
                          </a:srgbClr>
                        </a:solidFill>
                      </a:rPr>
                      <m:t>)=0.</m:t>
                    </m:r>
                    <m:r>
                      <m:rPr>
                        <m:nor/>
                      </m:rPr>
                      <a:rPr lang="en-US" sz="2400" b="1" i="0" dirty="0" smtClean="0">
                        <a:solidFill>
                          <a:srgbClr val="0070C0">
                            <a:alpha val="70000"/>
                          </a:srgbClr>
                        </a:solidFill>
                      </a:rPr>
                      <m:t>571</m:t>
                    </m:r>
                  </m:oMath>
                </a14:m>
                <a:endParaRPr lang="en-US" sz="2400" b="1" dirty="0"/>
              </a:p>
            </p:txBody>
          </p:sp>
        </mc:Choice>
        <mc:Fallback xmlns="">
          <p:sp>
            <p:nvSpPr>
              <p:cNvPr id="8" name="Content Placeholder 2">
                <a:extLst>
                  <a:ext uri="{FF2B5EF4-FFF2-40B4-BE49-F238E27FC236}">
                    <a16:creationId xmlns="" xmlns:a16="http://schemas.microsoft.com/office/drawing/2014/main" xmlns:a14="http://schemas.microsoft.com/office/drawing/2010/main" id="{7FCC34B8-71C8-8A35-EB85-3D0DB95A1BBD}"/>
                  </a:ext>
                </a:extLst>
              </p:cNvPr>
              <p:cNvSpPr txBox="1">
                <a:spLocks noRot="1" noChangeAspect="1" noMove="1" noResize="1" noEditPoints="1" noAdjustHandles="1" noChangeArrowheads="1" noChangeShapeType="1" noTextEdit="1"/>
              </p:cNvSpPr>
              <p:nvPr/>
            </p:nvSpPr>
            <p:spPr>
              <a:xfrm>
                <a:off x="4954575" y="4036505"/>
                <a:ext cx="7384639" cy="2319844"/>
              </a:xfrm>
              <a:prstGeom prst="rect">
                <a:avLst/>
              </a:prstGeom>
              <a:blipFill rotWithShape="0">
                <a:blip r:embed="rId3"/>
                <a:stretch>
                  <a:fillRect l="-165"/>
                </a:stretch>
              </a:blipFill>
            </p:spPr>
            <p:txBody>
              <a:bodyPr/>
              <a:lstStyle/>
              <a:p>
                <a:r>
                  <a:rPr lang="en-US">
                    <a:noFill/>
                  </a:rPr>
                  <a:t> </a:t>
                </a:r>
              </a:p>
            </p:txBody>
          </p:sp>
        </mc:Fallback>
      </mc:AlternateContent>
      <p:pic>
        <p:nvPicPr>
          <p:cNvPr id="10" name="Picture 9">
            <a:extLst>
              <a:ext uri="{FF2B5EF4-FFF2-40B4-BE49-F238E27FC236}">
                <a16:creationId xmlns="" xmlns:a16="http://schemas.microsoft.com/office/drawing/2014/main" id="{E07924DD-B999-AE19-E923-32D71B6CD66F}"/>
              </a:ext>
            </a:extLst>
          </p:cNvPr>
          <p:cNvPicPr>
            <a:picLocks noChangeAspect="1"/>
          </p:cNvPicPr>
          <p:nvPr/>
        </p:nvPicPr>
        <p:blipFill>
          <a:blip r:embed="rId4"/>
          <a:stretch>
            <a:fillRect/>
          </a:stretch>
        </p:blipFill>
        <p:spPr>
          <a:xfrm>
            <a:off x="5601225" y="1686016"/>
            <a:ext cx="6188176" cy="1742983"/>
          </a:xfrm>
          <a:prstGeom prst="rect">
            <a:avLst/>
          </a:prstGeom>
          <a:ln>
            <a:solidFill>
              <a:schemeClr val="accent1"/>
            </a:solidFill>
          </a:ln>
        </p:spPr>
      </p:pic>
    </p:spTree>
    <p:extLst>
      <p:ext uri="{BB962C8B-B14F-4D97-AF65-F5344CB8AC3E}">
        <p14:creationId xmlns:p14="http://schemas.microsoft.com/office/powerpoint/2010/main" val="25424169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724BE4C-E254-369B-0A31-CFF6E217493F}"/>
              </a:ext>
            </a:extLst>
          </p:cNvPr>
          <p:cNvSpPr>
            <a:spLocks noGrp="1"/>
          </p:cNvSpPr>
          <p:nvPr>
            <p:ph type="title"/>
          </p:nvPr>
        </p:nvSpPr>
        <p:spPr/>
        <p:txBody>
          <a:bodyPr/>
          <a:lstStyle/>
          <a:p>
            <a:r>
              <a:rPr lang="en-US" dirty="0"/>
              <a:t>Calculate IG of </a:t>
            </a:r>
            <a:r>
              <a:rPr lang="en-US" i="1" dirty="0">
                <a:solidFill>
                  <a:srgbClr val="292929"/>
                </a:solidFill>
                <a:latin typeface="charter"/>
              </a:rPr>
              <a:t>Humidity</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DD8FD1ED-FA5D-3CF9-8F5F-4884BF87EB51}"/>
                  </a:ext>
                </a:extLst>
              </p:cNvPr>
              <p:cNvSpPr>
                <a:spLocks noGrp="1"/>
              </p:cNvSpPr>
              <p:nvPr>
                <p:ph idx="1"/>
              </p:nvPr>
            </p:nvSpPr>
            <p:spPr/>
            <p:txBody>
              <a:bodyPr>
                <a:normAutofit/>
              </a:bodyPr>
              <a:lstStyle/>
              <a:p>
                <a14:m>
                  <m:oMath xmlns:m="http://schemas.openxmlformats.org/officeDocument/2006/math">
                    <m:r>
                      <a:rPr lang="en-US" sz="1800" b="0" i="1" smtClean="0">
                        <a:solidFill>
                          <a:srgbClr val="292929"/>
                        </a:solidFill>
                        <a:effectLst/>
                        <a:latin typeface="Cambria Math" panose="02040503050406030204" pitchFamily="18" charset="0"/>
                      </a:rPr>
                      <m:t>𝐻</m:t>
                    </m:r>
                    <m:d>
                      <m:dPr>
                        <m:ctrlPr>
                          <a:rPr lang="en-US" sz="1800" b="0" i="1" smtClean="0">
                            <a:solidFill>
                              <a:srgbClr val="292929"/>
                            </a:solidFill>
                            <a:effectLst/>
                            <a:latin typeface="Cambria Math" panose="02040503050406030204" pitchFamily="18" charset="0"/>
                          </a:rPr>
                        </m:ctrlPr>
                      </m:dPr>
                      <m:e>
                        <m:r>
                          <a:rPr lang="en-US" sz="1800" b="0" i="1" smtClean="0">
                            <a:solidFill>
                              <a:srgbClr val="292929"/>
                            </a:solidFill>
                            <a:effectLst/>
                            <a:latin typeface="Cambria Math" panose="02040503050406030204" pitchFamily="18" charset="0"/>
                          </a:rPr>
                          <m:t>𝑆</m:t>
                        </m:r>
                      </m:e>
                    </m:d>
                    <m:r>
                      <m:rPr>
                        <m:nor/>
                      </m:rPr>
                      <a:rPr lang="en-US" sz="1800" b="1" dirty="0">
                        <a:solidFill>
                          <a:srgbClr val="292929"/>
                        </a:solidFill>
                        <a:latin typeface="charter"/>
                        <a:sym typeface="Wingdings" panose="05000000000000000000" pitchFamily="2" charset="2"/>
                      </a:rPr>
                      <m:t> </m:t>
                    </m:r>
                    <m:d>
                      <m:dPr>
                        <m:begChr m:val="{"/>
                        <m:endChr m:val="}"/>
                        <m:ctrlPr>
                          <a:rPr lang="en-US" sz="1800" b="1" i="1">
                            <a:solidFill>
                              <a:srgbClr val="292929"/>
                            </a:solidFill>
                            <a:latin typeface="Cambria Math" panose="02040503050406030204" pitchFamily="18" charset="0"/>
                            <a:sym typeface="Wingdings" panose="05000000000000000000" pitchFamily="2" charset="2"/>
                          </a:rPr>
                        </m:ctrlPr>
                      </m:dPr>
                      <m:e>
                        <m:eqArr>
                          <m:eqArrPr>
                            <m:ctrlPr>
                              <a:rPr lang="en-US" sz="1800" b="1" i="1">
                                <a:solidFill>
                                  <a:srgbClr val="292929"/>
                                </a:solidFill>
                                <a:latin typeface="Cambria Math" panose="02040503050406030204" pitchFamily="18" charset="0"/>
                                <a:sym typeface="Wingdings" panose="05000000000000000000" pitchFamily="2" charset="2"/>
                              </a:rPr>
                            </m:ctrlPr>
                          </m:eqArrPr>
                          <m:e>
                            <m:r>
                              <a:rPr lang="en-US" sz="1800" b="1" i="1" smtClean="0">
                                <a:solidFill>
                                  <a:srgbClr val="292929"/>
                                </a:solidFill>
                                <a:latin typeface="Cambria Math" panose="02040503050406030204" pitchFamily="18" charset="0"/>
                                <a:sym typeface="Wingdings" panose="05000000000000000000" pitchFamily="2" charset="2"/>
                              </a:rPr>
                              <m:t>𝟐</m:t>
                            </m:r>
                            <m:r>
                              <a:rPr lang="en-US" sz="1800" b="1" i="1">
                                <a:solidFill>
                                  <a:srgbClr val="292929"/>
                                </a:solidFill>
                                <a:latin typeface="Cambria Math" panose="02040503050406030204" pitchFamily="18" charset="0"/>
                                <a:sym typeface="Wingdings" panose="05000000000000000000" pitchFamily="2" charset="2"/>
                              </a:rPr>
                              <m:t> ←</m:t>
                            </m:r>
                            <m:r>
                              <a:rPr lang="en-US" sz="1800" b="1" i="1">
                                <a:solidFill>
                                  <a:srgbClr val="292929"/>
                                </a:solidFill>
                                <a:latin typeface="Cambria Math" panose="02040503050406030204" pitchFamily="18" charset="0"/>
                                <a:sym typeface="Wingdings" panose="05000000000000000000" pitchFamily="2" charset="2"/>
                              </a:rPr>
                              <m:t>𝒀𝒆𝒔</m:t>
                            </m:r>
                          </m:e>
                          <m:e>
                            <m:r>
                              <a:rPr lang="en-US" sz="1800" b="1" i="1" smtClean="0">
                                <a:solidFill>
                                  <a:srgbClr val="292929"/>
                                </a:solidFill>
                                <a:latin typeface="Cambria Math" panose="02040503050406030204" pitchFamily="18" charset="0"/>
                                <a:sym typeface="Wingdings" panose="05000000000000000000" pitchFamily="2" charset="2"/>
                              </a:rPr>
                              <m:t>𝟑</m:t>
                            </m:r>
                            <m:r>
                              <a:rPr lang="en-US" sz="1800" b="1" i="1">
                                <a:latin typeface="Cambria Math" panose="02040503050406030204" pitchFamily="18" charset="0"/>
                                <a:ea typeface="Cambria Math" panose="02040503050406030204" pitchFamily="18" charset="0"/>
                              </a:rPr>
                              <m:t>←</m:t>
                            </m:r>
                            <m:r>
                              <a:rPr lang="en-US" sz="1800" b="1" i="1">
                                <a:latin typeface="Cambria Math" panose="02040503050406030204" pitchFamily="18" charset="0"/>
                                <a:ea typeface="Cambria Math" panose="02040503050406030204" pitchFamily="18" charset="0"/>
                              </a:rPr>
                              <m:t>𝑵𝒐</m:t>
                            </m:r>
                          </m:e>
                        </m:eqArr>
                      </m:e>
                    </m:d>
                    <m:r>
                      <a:rPr lang="pt-BR" sz="1800" b="0" i="1" smtClean="0">
                        <a:solidFill>
                          <a:srgbClr val="292929"/>
                        </a:solidFill>
                        <a:effectLst/>
                        <a:latin typeface="Cambria Math" panose="02040503050406030204" pitchFamily="18" charset="0"/>
                      </a:rPr>
                      <m:t>=</m:t>
                    </m:r>
                    <m:r>
                      <a:rPr lang="en-US" sz="1800" b="1" i="1" smtClean="0">
                        <a:solidFill>
                          <a:srgbClr val="292929"/>
                        </a:solidFill>
                        <a:effectLst/>
                        <a:latin typeface="Cambria Math" panose="02040503050406030204" pitchFamily="18" charset="0"/>
                      </a:rPr>
                      <m:t>−</m:t>
                    </m:r>
                    <m:r>
                      <a:rPr lang="en-US" sz="1800" b="1" i="1" smtClean="0">
                        <a:solidFill>
                          <a:srgbClr val="292929"/>
                        </a:solidFill>
                        <a:effectLst/>
                        <a:latin typeface="Cambria Math" panose="02040503050406030204" pitchFamily="18" charset="0"/>
                      </a:rPr>
                      <m:t>𝑷</m:t>
                    </m:r>
                    <m:d>
                      <m:dPr>
                        <m:ctrlPr>
                          <a:rPr lang="en-US" sz="1800" b="1" i="1" smtClean="0">
                            <a:solidFill>
                              <a:srgbClr val="292929"/>
                            </a:solidFill>
                            <a:effectLst/>
                            <a:latin typeface="Cambria Math" panose="02040503050406030204" pitchFamily="18" charset="0"/>
                          </a:rPr>
                        </m:ctrlPr>
                      </m:dPr>
                      <m:e>
                        <m:r>
                          <a:rPr lang="en-US" sz="1800" b="1" i="1" smtClean="0">
                            <a:solidFill>
                              <a:srgbClr val="292929"/>
                            </a:solidFill>
                            <a:effectLst/>
                            <a:latin typeface="Cambria Math" panose="02040503050406030204" pitchFamily="18" charset="0"/>
                          </a:rPr>
                          <m:t>𝒀𝒆𝒔</m:t>
                        </m:r>
                      </m:e>
                    </m:d>
                    <m:sSub>
                      <m:sSubPr>
                        <m:ctrlPr>
                          <a:rPr lang="en-US" sz="1800" b="1" i="1" smtClean="0">
                            <a:solidFill>
                              <a:srgbClr val="292929"/>
                            </a:solidFill>
                            <a:effectLst/>
                            <a:latin typeface="Cambria Math" panose="02040503050406030204" pitchFamily="18" charset="0"/>
                          </a:rPr>
                        </m:ctrlPr>
                      </m:sSubPr>
                      <m:e>
                        <m:r>
                          <a:rPr lang="en-US" sz="1800" b="1" i="1" smtClean="0">
                            <a:solidFill>
                              <a:srgbClr val="292929"/>
                            </a:solidFill>
                            <a:effectLst/>
                            <a:latin typeface="Cambria Math" panose="02040503050406030204" pitchFamily="18" charset="0"/>
                          </a:rPr>
                          <m:t>𝒍𝒐𝒈</m:t>
                        </m:r>
                      </m:e>
                      <m:sub>
                        <m:r>
                          <a:rPr lang="en-US" sz="1800" b="1" i="1" smtClean="0">
                            <a:solidFill>
                              <a:srgbClr val="292929"/>
                            </a:solidFill>
                            <a:effectLst/>
                            <a:latin typeface="Cambria Math" panose="02040503050406030204" pitchFamily="18" charset="0"/>
                          </a:rPr>
                          <m:t>𝟐</m:t>
                        </m:r>
                      </m:sub>
                    </m:sSub>
                    <m:r>
                      <a:rPr lang="en-US" sz="1800" b="1" i="1" smtClean="0">
                        <a:solidFill>
                          <a:srgbClr val="292929"/>
                        </a:solidFill>
                        <a:effectLst/>
                        <a:latin typeface="Cambria Math" panose="02040503050406030204" pitchFamily="18" charset="0"/>
                      </a:rPr>
                      <m:t>𝑷</m:t>
                    </m:r>
                    <m:d>
                      <m:dPr>
                        <m:ctrlPr>
                          <a:rPr lang="en-US" sz="1800" b="1" i="1" smtClean="0">
                            <a:solidFill>
                              <a:srgbClr val="292929"/>
                            </a:solidFill>
                            <a:effectLst/>
                            <a:latin typeface="Cambria Math" panose="02040503050406030204" pitchFamily="18" charset="0"/>
                          </a:rPr>
                        </m:ctrlPr>
                      </m:dPr>
                      <m:e>
                        <m:r>
                          <a:rPr lang="en-US" sz="1800" b="1" i="1" smtClean="0">
                            <a:solidFill>
                              <a:srgbClr val="292929"/>
                            </a:solidFill>
                            <a:effectLst/>
                            <a:latin typeface="Cambria Math" panose="02040503050406030204" pitchFamily="18" charset="0"/>
                          </a:rPr>
                          <m:t>𝒀𝒆𝒔</m:t>
                        </m:r>
                      </m:e>
                    </m:d>
                    <m:r>
                      <a:rPr lang="en-US" sz="1800" b="1" i="1">
                        <a:solidFill>
                          <a:srgbClr val="292929"/>
                        </a:solidFill>
                        <a:latin typeface="Cambria Math" panose="02040503050406030204" pitchFamily="18" charset="0"/>
                      </a:rPr>
                      <m:t>−</m:t>
                    </m:r>
                    <m:r>
                      <a:rPr lang="en-US" sz="1800" b="1" i="1">
                        <a:solidFill>
                          <a:srgbClr val="292929"/>
                        </a:solidFill>
                        <a:latin typeface="Cambria Math" panose="02040503050406030204" pitchFamily="18" charset="0"/>
                      </a:rPr>
                      <m:t>𝑷</m:t>
                    </m:r>
                    <m:d>
                      <m:dPr>
                        <m:ctrlPr>
                          <a:rPr lang="en-US" sz="1800" b="1" i="1">
                            <a:solidFill>
                              <a:srgbClr val="292929"/>
                            </a:solidFill>
                            <a:latin typeface="Cambria Math" panose="02040503050406030204" pitchFamily="18" charset="0"/>
                          </a:rPr>
                        </m:ctrlPr>
                      </m:dPr>
                      <m:e>
                        <m:r>
                          <a:rPr lang="en-US" sz="1800" b="1" i="1">
                            <a:solidFill>
                              <a:srgbClr val="292929"/>
                            </a:solidFill>
                            <a:latin typeface="Cambria Math" panose="02040503050406030204" pitchFamily="18" charset="0"/>
                          </a:rPr>
                          <m:t>𝑵𝒐</m:t>
                        </m:r>
                      </m:e>
                    </m:d>
                    <m:sSub>
                      <m:sSubPr>
                        <m:ctrlPr>
                          <a:rPr lang="en-US" sz="1800" b="1" i="1">
                            <a:solidFill>
                              <a:srgbClr val="292929"/>
                            </a:solidFill>
                            <a:latin typeface="Cambria Math" panose="02040503050406030204" pitchFamily="18" charset="0"/>
                          </a:rPr>
                        </m:ctrlPr>
                      </m:sSubPr>
                      <m:e>
                        <m:r>
                          <a:rPr lang="en-US" sz="1800" b="1" i="1">
                            <a:solidFill>
                              <a:srgbClr val="292929"/>
                            </a:solidFill>
                            <a:latin typeface="Cambria Math" panose="02040503050406030204" pitchFamily="18" charset="0"/>
                          </a:rPr>
                          <m:t>𝒍𝒐𝒈</m:t>
                        </m:r>
                      </m:e>
                      <m:sub>
                        <m:r>
                          <a:rPr lang="en-US" sz="1800" b="1" i="1">
                            <a:solidFill>
                              <a:srgbClr val="292929"/>
                            </a:solidFill>
                            <a:latin typeface="Cambria Math" panose="02040503050406030204" pitchFamily="18" charset="0"/>
                          </a:rPr>
                          <m:t>𝟐</m:t>
                        </m:r>
                      </m:sub>
                    </m:sSub>
                    <m:r>
                      <a:rPr lang="en-US" sz="1800" b="1" i="1">
                        <a:solidFill>
                          <a:srgbClr val="292929"/>
                        </a:solidFill>
                        <a:latin typeface="Cambria Math" panose="02040503050406030204" pitchFamily="18" charset="0"/>
                      </a:rPr>
                      <m:t>𝑷</m:t>
                    </m:r>
                    <m:d>
                      <m:dPr>
                        <m:ctrlPr>
                          <a:rPr lang="en-US" sz="1800" b="1" i="1">
                            <a:solidFill>
                              <a:srgbClr val="292929"/>
                            </a:solidFill>
                            <a:latin typeface="Cambria Math" panose="02040503050406030204" pitchFamily="18" charset="0"/>
                          </a:rPr>
                        </m:ctrlPr>
                      </m:dPr>
                      <m:e>
                        <m:r>
                          <a:rPr lang="en-US" sz="1800" b="1" i="1">
                            <a:solidFill>
                              <a:srgbClr val="292929"/>
                            </a:solidFill>
                            <a:latin typeface="Cambria Math" panose="02040503050406030204" pitchFamily="18" charset="0"/>
                          </a:rPr>
                          <m:t>𝑵𝒐</m:t>
                        </m:r>
                      </m:e>
                    </m:d>
                  </m:oMath>
                </a14:m>
                <a:endParaRPr lang="en-US" sz="1800" b="1" i="1" dirty="0">
                  <a:solidFill>
                    <a:srgbClr val="292929"/>
                  </a:solidFill>
                  <a:latin typeface="Cambria Math" panose="02040503050406030204" pitchFamily="18" charset="0"/>
                </a:endParaRPr>
              </a:p>
              <a:p>
                <a:pPr marL="914400" lvl="2" indent="0">
                  <a:buNone/>
                </a:pPr>
                <a14:m>
                  <m:oMathPara xmlns:m="http://schemas.openxmlformats.org/officeDocument/2006/math">
                    <m:oMathParaPr>
                      <m:jc m:val="left"/>
                    </m:oMathParaPr>
                    <m:oMath xmlns:m="http://schemas.openxmlformats.org/officeDocument/2006/math">
                      <m:r>
                        <a:rPr lang="en-US" sz="1800" b="0" i="1" smtClean="0">
                          <a:solidFill>
                            <a:srgbClr val="292929"/>
                          </a:solidFill>
                          <a:latin typeface="Cambria Math" panose="02040503050406030204" pitchFamily="18" charset="0"/>
                        </a:rPr>
                        <m:t>        =−</m:t>
                      </m:r>
                      <m:f>
                        <m:fPr>
                          <m:ctrlPr>
                            <a:rPr lang="en-US" sz="1800" b="0" i="1" smtClean="0">
                              <a:solidFill>
                                <a:srgbClr val="292929"/>
                              </a:solidFill>
                              <a:latin typeface="Cambria Math" panose="02040503050406030204" pitchFamily="18" charset="0"/>
                            </a:rPr>
                          </m:ctrlPr>
                        </m:fPr>
                        <m:num>
                          <m:r>
                            <a:rPr lang="en-US" sz="1800" b="0" i="1" smtClean="0">
                              <a:solidFill>
                                <a:srgbClr val="292929"/>
                              </a:solidFill>
                              <a:latin typeface="Cambria Math" panose="02040503050406030204" pitchFamily="18" charset="0"/>
                            </a:rPr>
                            <m:t>2</m:t>
                          </m:r>
                        </m:num>
                        <m:den>
                          <m:r>
                            <a:rPr lang="en-US" sz="1800" b="0" i="1" smtClean="0">
                              <a:solidFill>
                                <a:srgbClr val="292929"/>
                              </a:solidFill>
                              <a:latin typeface="Cambria Math" panose="02040503050406030204" pitchFamily="18" charset="0"/>
                            </a:rPr>
                            <m:t>5</m:t>
                          </m:r>
                        </m:den>
                      </m:f>
                      <m:sSub>
                        <m:sSubPr>
                          <m:ctrlPr>
                            <a:rPr lang="en-US" sz="1800" b="0" i="1" smtClean="0">
                              <a:solidFill>
                                <a:srgbClr val="292929"/>
                              </a:solidFill>
                              <a:latin typeface="Cambria Math" panose="02040503050406030204" pitchFamily="18" charset="0"/>
                            </a:rPr>
                          </m:ctrlPr>
                        </m:sSubPr>
                        <m:e>
                          <m:r>
                            <a:rPr lang="en-US" sz="1800" i="1">
                              <a:solidFill>
                                <a:srgbClr val="292929"/>
                              </a:solidFill>
                              <a:latin typeface="Cambria Math" panose="02040503050406030204" pitchFamily="18" charset="0"/>
                            </a:rPr>
                            <m:t>𝑙𝑜𝑔</m:t>
                          </m:r>
                        </m:e>
                        <m:sub>
                          <m:r>
                            <a:rPr lang="en-US" sz="1800" b="0" i="1" smtClean="0">
                              <a:solidFill>
                                <a:srgbClr val="292929"/>
                              </a:solidFill>
                              <a:latin typeface="Cambria Math" panose="02040503050406030204" pitchFamily="18" charset="0"/>
                            </a:rPr>
                            <m:t>2</m:t>
                          </m:r>
                        </m:sub>
                      </m:sSub>
                      <m:d>
                        <m:dPr>
                          <m:ctrlPr>
                            <a:rPr lang="en-US" sz="1800" b="0" i="1" smtClean="0">
                              <a:solidFill>
                                <a:srgbClr val="292929"/>
                              </a:solidFill>
                              <a:latin typeface="Cambria Math" panose="02040503050406030204" pitchFamily="18" charset="0"/>
                            </a:rPr>
                          </m:ctrlPr>
                        </m:dPr>
                        <m:e>
                          <m:f>
                            <m:fPr>
                              <m:ctrlPr>
                                <a:rPr lang="en-US" sz="1800" b="0" i="1" smtClean="0">
                                  <a:solidFill>
                                    <a:srgbClr val="292929"/>
                                  </a:solidFill>
                                  <a:latin typeface="Cambria Math" panose="02040503050406030204" pitchFamily="18" charset="0"/>
                                </a:rPr>
                              </m:ctrlPr>
                            </m:fPr>
                            <m:num>
                              <m:r>
                                <a:rPr lang="en-US" sz="1800" b="0" i="1" smtClean="0">
                                  <a:solidFill>
                                    <a:srgbClr val="292929"/>
                                  </a:solidFill>
                                  <a:latin typeface="Cambria Math" panose="02040503050406030204" pitchFamily="18" charset="0"/>
                                </a:rPr>
                                <m:t>2</m:t>
                              </m:r>
                            </m:num>
                            <m:den>
                              <m:r>
                                <a:rPr lang="en-US" sz="1800" b="0" i="1" smtClean="0">
                                  <a:solidFill>
                                    <a:srgbClr val="292929"/>
                                  </a:solidFill>
                                  <a:latin typeface="Cambria Math" panose="02040503050406030204" pitchFamily="18" charset="0"/>
                                </a:rPr>
                                <m:t>5</m:t>
                              </m:r>
                            </m:den>
                          </m:f>
                        </m:e>
                      </m:d>
                      <m:r>
                        <a:rPr lang="en-US" sz="1800" b="0" i="1" smtClean="0">
                          <a:solidFill>
                            <a:srgbClr val="292929"/>
                          </a:solidFill>
                          <a:latin typeface="Cambria Math" panose="02040503050406030204" pitchFamily="18" charset="0"/>
                        </a:rPr>
                        <m:t>−</m:t>
                      </m:r>
                      <m:f>
                        <m:fPr>
                          <m:ctrlPr>
                            <a:rPr lang="en-US" sz="1800" i="1">
                              <a:solidFill>
                                <a:srgbClr val="292929"/>
                              </a:solidFill>
                              <a:latin typeface="Cambria Math" panose="02040503050406030204" pitchFamily="18" charset="0"/>
                            </a:rPr>
                          </m:ctrlPr>
                        </m:fPr>
                        <m:num>
                          <m:r>
                            <a:rPr lang="en-US" sz="1800" b="0" i="1" smtClean="0">
                              <a:solidFill>
                                <a:srgbClr val="292929"/>
                              </a:solidFill>
                              <a:latin typeface="Cambria Math" panose="02040503050406030204" pitchFamily="18" charset="0"/>
                            </a:rPr>
                            <m:t>3</m:t>
                          </m:r>
                        </m:num>
                        <m:den>
                          <m:r>
                            <a:rPr lang="en-US" sz="1800" b="0" i="1" smtClean="0">
                              <a:solidFill>
                                <a:srgbClr val="292929"/>
                              </a:solidFill>
                              <a:latin typeface="Cambria Math" panose="02040503050406030204" pitchFamily="18" charset="0"/>
                            </a:rPr>
                            <m:t>5</m:t>
                          </m:r>
                        </m:den>
                      </m:f>
                      <m:sSub>
                        <m:sSubPr>
                          <m:ctrlPr>
                            <a:rPr lang="en-US" sz="1800" i="1">
                              <a:solidFill>
                                <a:srgbClr val="292929"/>
                              </a:solidFill>
                              <a:latin typeface="Cambria Math" panose="02040503050406030204" pitchFamily="18" charset="0"/>
                            </a:rPr>
                          </m:ctrlPr>
                        </m:sSubPr>
                        <m:e>
                          <m:r>
                            <a:rPr lang="en-US" sz="1800" i="1">
                              <a:solidFill>
                                <a:srgbClr val="292929"/>
                              </a:solidFill>
                              <a:latin typeface="Cambria Math" panose="02040503050406030204" pitchFamily="18" charset="0"/>
                            </a:rPr>
                            <m:t>𝑙𝑜𝑔</m:t>
                          </m:r>
                        </m:e>
                        <m:sub>
                          <m:r>
                            <a:rPr lang="en-US" sz="1800" i="1">
                              <a:solidFill>
                                <a:srgbClr val="292929"/>
                              </a:solidFill>
                              <a:latin typeface="Cambria Math" panose="02040503050406030204" pitchFamily="18" charset="0"/>
                            </a:rPr>
                            <m:t>2</m:t>
                          </m:r>
                        </m:sub>
                      </m:sSub>
                      <m:d>
                        <m:dPr>
                          <m:ctrlPr>
                            <a:rPr lang="en-US" sz="1800" i="1">
                              <a:solidFill>
                                <a:srgbClr val="292929"/>
                              </a:solidFill>
                              <a:latin typeface="Cambria Math" panose="02040503050406030204" pitchFamily="18" charset="0"/>
                            </a:rPr>
                          </m:ctrlPr>
                        </m:dPr>
                        <m:e>
                          <m:f>
                            <m:fPr>
                              <m:ctrlPr>
                                <a:rPr lang="en-US" sz="1800" i="1">
                                  <a:solidFill>
                                    <a:srgbClr val="292929"/>
                                  </a:solidFill>
                                  <a:latin typeface="Cambria Math" panose="02040503050406030204" pitchFamily="18" charset="0"/>
                                </a:rPr>
                              </m:ctrlPr>
                            </m:fPr>
                            <m:num>
                              <m:r>
                                <a:rPr lang="en-US" sz="1800" b="0" i="1" smtClean="0">
                                  <a:solidFill>
                                    <a:srgbClr val="292929"/>
                                  </a:solidFill>
                                  <a:latin typeface="Cambria Math" panose="02040503050406030204" pitchFamily="18" charset="0"/>
                                </a:rPr>
                                <m:t>3</m:t>
                              </m:r>
                            </m:num>
                            <m:den>
                              <m:r>
                                <a:rPr lang="en-US" sz="1800" b="0" i="1" smtClean="0">
                                  <a:solidFill>
                                    <a:srgbClr val="292929"/>
                                  </a:solidFill>
                                  <a:latin typeface="Cambria Math" panose="02040503050406030204" pitchFamily="18" charset="0"/>
                                </a:rPr>
                                <m:t>5</m:t>
                              </m:r>
                            </m:den>
                          </m:f>
                        </m:e>
                      </m:d>
                    </m:oMath>
                  </m:oMathPara>
                </a14:m>
                <a:endParaRPr lang="en-US" sz="1800" i="1" dirty="0">
                  <a:solidFill>
                    <a:srgbClr val="292929"/>
                  </a:solidFill>
                  <a:latin typeface="Cambria Math" panose="02040503050406030204" pitchFamily="18" charset="0"/>
                </a:endParaRPr>
              </a:p>
              <a:p>
                <a:pPr marL="914400" lvl="2" indent="0">
                  <a:buNone/>
                </a:pPr>
                <a:r>
                  <a:rPr lang="en-US" sz="1800" dirty="0">
                    <a:solidFill>
                      <a:srgbClr val="292929"/>
                    </a:solidFill>
                    <a:latin typeface="Cambria Math" panose="02040503050406030204" pitchFamily="18" charset="0"/>
                  </a:rPr>
                  <a:t>        = 0.971</a:t>
                </a:r>
              </a:p>
              <a:p>
                <a:pPr algn="l"/>
                <a:r>
                  <a:rPr lang="en-US" sz="1800" i="1" u="sng" dirty="0">
                    <a:solidFill>
                      <a:srgbClr val="292929"/>
                    </a:solidFill>
                    <a:latin typeface="charter"/>
                  </a:rPr>
                  <a:t>For Humidity: </a:t>
                </a:r>
              </a:p>
              <a:p>
                <a:pPr marL="0" indent="0">
                  <a:buNone/>
                </a:pPr>
                <a:r>
                  <a:rPr lang="en-US" sz="1800" i="1" u="sng" dirty="0">
                    <a:solidFill>
                      <a:srgbClr val="C00000"/>
                    </a:solidFill>
                    <a:latin typeface="charter"/>
                  </a:rPr>
                  <a:t>Values(</a:t>
                </a:r>
                <a:r>
                  <a:rPr lang="en-US" sz="1800" i="1" u="sng" dirty="0">
                    <a:solidFill>
                      <a:srgbClr val="292929"/>
                    </a:solidFill>
                    <a:latin typeface="charter"/>
                  </a:rPr>
                  <a:t>Humidity</a:t>
                </a:r>
                <a:r>
                  <a:rPr lang="en-US" sz="1800" i="1" u="sng" dirty="0">
                    <a:solidFill>
                      <a:srgbClr val="C00000"/>
                    </a:solidFill>
                    <a:latin typeface="charter"/>
                  </a:rPr>
                  <a:t>)= High, Normal</a:t>
                </a:r>
              </a:p>
              <a:p>
                <a:pPr algn="l"/>
                <a:r>
                  <a:rPr lang="en-US" sz="1600" dirty="0">
                    <a:solidFill>
                      <a:srgbClr val="292929"/>
                    </a:solidFill>
                    <a:latin typeface="charter"/>
                  </a:rPr>
                  <a:t>Entropy (</a:t>
                </a:r>
                <a:r>
                  <a:rPr lang="en-US" sz="1600" dirty="0" err="1">
                    <a:solidFill>
                      <a:srgbClr val="292929"/>
                    </a:solidFill>
                    <a:latin typeface="charter"/>
                  </a:rPr>
                  <a:t>S</a:t>
                </a:r>
                <a:r>
                  <a:rPr lang="en-US" sz="1600" baseline="-25000" dirty="0" err="1">
                    <a:solidFill>
                      <a:srgbClr val="292929"/>
                    </a:solidFill>
                    <a:latin typeface="charter"/>
                  </a:rPr>
                  <a:t>High</a:t>
                </a:r>
                <a:r>
                  <a:rPr lang="en-US" sz="1600" dirty="0">
                    <a:solidFill>
                      <a:srgbClr val="292929"/>
                    </a:solidFill>
                    <a:latin typeface="charter"/>
                  </a:rPr>
                  <a:t>) </a:t>
                </a:r>
                <a:r>
                  <a:rPr lang="en-US" sz="1600" dirty="0">
                    <a:solidFill>
                      <a:srgbClr val="292929"/>
                    </a:solidFill>
                    <a:latin typeface="charter"/>
                    <a:sym typeface="Wingdings" panose="05000000000000000000" pitchFamily="2" charset="2"/>
                  </a:rPr>
                  <a:t> </a:t>
                </a:r>
                <a14:m>
                  <m:oMath xmlns:m="http://schemas.openxmlformats.org/officeDocument/2006/math">
                    <m:d>
                      <m:dPr>
                        <m:begChr m:val="{"/>
                        <m:endChr m:val="}"/>
                        <m:ctrlPr>
                          <a:rPr lang="en-US" sz="1600" i="1" smtClean="0">
                            <a:solidFill>
                              <a:srgbClr val="292929"/>
                            </a:solidFill>
                            <a:latin typeface="Cambria Math" panose="02040503050406030204" pitchFamily="18" charset="0"/>
                            <a:sym typeface="Wingdings" panose="05000000000000000000" pitchFamily="2" charset="2"/>
                          </a:rPr>
                        </m:ctrlPr>
                      </m:dPr>
                      <m:e>
                        <m:eqArr>
                          <m:eqArrPr>
                            <m:ctrlPr>
                              <a:rPr lang="en-US" sz="1600" i="1" smtClean="0">
                                <a:solidFill>
                                  <a:srgbClr val="292929"/>
                                </a:solidFill>
                                <a:latin typeface="Cambria Math" panose="02040503050406030204" pitchFamily="18" charset="0"/>
                                <a:sym typeface="Wingdings" panose="05000000000000000000" pitchFamily="2" charset="2"/>
                              </a:rPr>
                            </m:ctrlPr>
                          </m:eqArrPr>
                          <m:e>
                            <m:r>
                              <a:rPr lang="en-US" sz="1600" b="0" i="1" smtClean="0">
                                <a:solidFill>
                                  <a:srgbClr val="292929"/>
                                </a:solidFill>
                                <a:latin typeface="Cambria Math" panose="02040503050406030204" pitchFamily="18" charset="0"/>
                                <a:sym typeface="Wingdings" panose="05000000000000000000" pitchFamily="2" charset="2"/>
                              </a:rPr>
                              <m:t>0 ←</m:t>
                            </m:r>
                            <m:r>
                              <a:rPr lang="en-US" sz="1600" b="0" i="1" smtClean="0">
                                <a:solidFill>
                                  <a:srgbClr val="292929"/>
                                </a:solidFill>
                                <a:latin typeface="Cambria Math" panose="02040503050406030204" pitchFamily="18" charset="0"/>
                                <a:sym typeface="Wingdings" panose="05000000000000000000" pitchFamily="2" charset="2"/>
                              </a:rPr>
                              <m:t>𝑌𝑒𝑠</m:t>
                            </m:r>
                          </m:e>
                          <m:e>
                            <m:r>
                              <a:rPr lang="en-US" sz="1600" b="0" i="1" smtClean="0">
                                <a:solidFill>
                                  <a:srgbClr val="292929"/>
                                </a:solidFill>
                                <a:latin typeface="Cambria Math" panose="02040503050406030204" pitchFamily="18" charset="0"/>
                                <a:sym typeface="Wingdings" panose="05000000000000000000" pitchFamily="2" charset="2"/>
                              </a:rPr>
                              <m:t>3</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𝑁𝑜</m:t>
                            </m:r>
                          </m:e>
                        </m:eqArr>
                      </m:e>
                    </m:d>
                    <m:r>
                      <a:rPr lang="en-US" sz="1600" b="0" i="1" smtClean="0">
                        <a:solidFill>
                          <a:srgbClr val="292929"/>
                        </a:solidFill>
                        <a:latin typeface="Cambria Math" panose="02040503050406030204" pitchFamily="18" charset="0"/>
                        <a:sym typeface="Wingdings" panose="05000000000000000000" pitchFamily="2" charset="2"/>
                      </a:rPr>
                      <m:t>=</m:t>
                    </m:r>
                    <m:r>
                      <a:rPr lang="en-US" sz="1600" b="0" i="1">
                        <a:solidFill>
                          <a:srgbClr val="292929"/>
                        </a:solidFill>
                        <a:latin typeface="Cambria Math" panose="02040503050406030204" pitchFamily="18" charset="0"/>
                      </a:rPr>
                      <m:t>−</m:t>
                    </m:r>
                    <m:f>
                      <m:fPr>
                        <m:ctrlPr>
                          <a:rPr lang="en-US" sz="1600" i="1">
                            <a:solidFill>
                              <a:srgbClr val="292929"/>
                            </a:solidFill>
                            <a:latin typeface="Cambria Math" panose="02040503050406030204" pitchFamily="18" charset="0"/>
                          </a:rPr>
                        </m:ctrlPr>
                      </m:fPr>
                      <m:num>
                        <m:r>
                          <a:rPr lang="en-US" sz="1600" b="0" i="1" smtClean="0">
                            <a:solidFill>
                              <a:srgbClr val="292929"/>
                            </a:solidFill>
                            <a:latin typeface="Cambria Math" panose="02040503050406030204" pitchFamily="18" charset="0"/>
                          </a:rPr>
                          <m:t>0</m:t>
                        </m:r>
                      </m:num>
                      <m:den>
                        <m:r>
                          <a:rPr lang="en-US" sz="1600" b="0" i="1" smtClean="0">
                            <a:solidFill>
                              <a:srgbClr val="292929"/>
                            </a:solidFill>
                            <a:latin typeface="Cambria Math" panose="02040503050406030204" pitchFamily="18" charset="0"/>
                          </a:rPr>
                          <m:t>3</m:t>
                        </m:r>
                      </m:den>
                    </m:f>
                    <m:sSub>
                      <m:sSubPr>
                        <m:ctrlPr>
                          <a:rPr lang="en-US" sz="1600" i="1">
                            <a:solidFill>
                              <a:srgbClr val="292929"/>
                            </a:solidFill>
                            <a:latin typeface="Cambria Math" panose="02040503050406030204" pitchFamily="18" charset="0"/>
                          </a:rPr>
                        </m:ctrlPr>
                      </m:sSubPr>
                      <m:e>
                        <m:r>
                          <a:rPr lang="en-US" sz="1600" b="0" i="1">
                            <a:solidFill>
                              <a:srgbClr val="292929"/>
                            </a:solidFill>
                            <a:latin typeface="Cambria Math" panose="02040503050406030204" pitchFamily="18" charset="0"/>
                          </a:rPr>
                          <m:t>𝑙𝑜𝑔</m:t>
                        </m:r>
                      </m:e>
                      <m:sub>
                        <m:r>
                          <a:rPr lang="en-US" sz="1600" b="0" i="1">
                            <a:solidFill>
                              <a:srgbClr val="292929"/>
                            </a:solidFill>
                            <a:latin typeface="Cambria Math" panose="02040503050406030204" pitchFamily="18" charset="0"/>
                          </a:rPr>
                          <m:t>2</m:t>
                        </m:r>
                      </m:sub>
                    </m:sSub>
                    <m:d>
                      <m:dPr>
                        <m:ctrlPr>
                          <a:rPr lang="en-US" sz="1600" i="1">
                            <a:solidFill>
                              <a:srgbClr val="292929"/>
                            </a:solidFill>
                            <a:latin typeface="Cambria Math" panose="02040503050406030204" pitchFamily="18" charset="0"/>
                          </a:rPr>
                        </m:ctrlPr>
                      </m:dPr>
                      <m:e>
                        <m:f>
                          <m:fPr>
                            <m:ctrlPr>
                              <a:rPr lang="en-US" sz="1600" i="1">
                                <a:solidFill>
                                  <a:srgbClr val="292929"/>
                                </a:solidFill>
                                <a:latin typeface="Cambria Math" panose="02040503050406030204" pitchFamily="18" charset="0"/>
                              </a:rPr>
                            </m:ctrlPr>
                          </m:fPr>
                          <m:num>
                            <m:r>
                              <a:rPr lang="en-US" sz="1600" b="0" i="1" smtClean="0">
                                <a:solidFill>
                                  <a:srgbClr val="292929"/>
                                </a:solidFill>
                                <a:latin typeface="Cambria Math" panose="02040503050406030204" pitchFamily="18" charset="0"/>
                              </a:rPr>
                              <m:t>0</m:t>
                            </m:r>
                          </m:num>
                          <m:den>
                            <m:r>
                              <a:rPr lang="en-US" sz="1600" b="0" i="1" smtClean="0">
                                <a:solidFill>
                                  <a:srgbClr val="292929"/>
                                </a:solidFill>
                                <a:latin typeface="Cambria Math" panose="02040503050406030204" pitchFamily="18" charset="0"/>
                              </a:rPr>
                              <m:t>3</m:t>
                            </m:r>
                          </m:den>
                        </m:f>
                      </m:e>
                    </m:d>
                    <m:r>
                      <a:rPr lang="en-US" sz="1600" b="0" i="1">
                        <a:solidFill>
                          <a:srgbClr val="292929"/>
                        </a:solidFill>
                        <a:latin typeface="Cambria Math" panose="02040503050406030204" pitchFamily="18" charset="0"/>
                      </a:rPr>
                      <m:t>−</m:t>
                    </m:r>
                    <m:f>
                      <m:fPr>
                        <m:ctrlPr>
                          <a:rPr lang="en-US" sz="1600" i="1">
                            <a:solidFill>
                              <a:srgbClr val="292929"/>
                            </a:solidFill>
                            <a:latin typeface="Cambria Math" panose="02040503050406030204" pitchFamily="18" charset="0"/>
                          </a:rPr>
                        </m:ctrlPr>
                      </m:fPr>
                      <m:num>
                        <m:r>
                          <a:rPr lang="en-US" sz="1600" b="0" i="1" smtClean="0">
                            <a:solidFill>
                              <a:srgbClr val="292929"/>
                            </a:solidFill>
                            <a:latin typeface="Cambria Math" panose="02040503050406030204" pitchFamily="18" charset="0"/>
                          </a:rPr>
                          <m:t>3</m:t>
                        </m:r>
                      </m:num>
                      <m:den>
                        <m:r>
                          <a:rPr lang="en-US" sz="1600" b="0" i="1" smtClean="0">
                            <a:solidFill>
                              <a:srgbClr val="292929"/>
                            </a:solidFill>
                            <a:latin typeface="Cambria Math" panose="02040503050406030204" pitchFamily="18" charset="0"/>
                          </a:rPr>
                          <m:t>3</m:t>
                        </m:r>
                      </m:den>
                    </m:f>
                    <m:sSub>
                      <m:sSubPr>
                        <m:ctrlPr>
                          <a:rPr lang="en-US" sz="1600" i="1">
                            <a:solidFill>
                              <a:srgbClr val="292929"/>
                            </a:solidFill>
                            <a:latin typeface="Cambria Math" panose="02040503050406030204" pitchFamily="18" charset="0"/>
                          </a:rPr>
                        </m:ctrlPr>
                      </m:sSubPr>
                      <m:e>
                        <m:r>
                          <a:rPr lang="en-US" sz="1600" b="0" i="1">
                            <a:solidFill>
                              <a:srgbClr val="292929"/>
                            </a:solidFill>
                            <a:latin typeface="Cambria Math" panose="02040503050406030204" pitchFamily="18" charset="0"/>
                          </a:rPr>
                          <m:t>𝑙𝑜𝑔</m:t>
                        </m:r>
                      </m:e>
                      <m:sub>
                        <m:r>
                          <a:rPr lang="en-US" sz="1600" b="0" i="1">
                            <a:solidFill>
                              <a:srgbClr val="292929"/>
                            </a:solidFill>
                            <a:latin typeface="Cambria Math" panose="02040503050406030204" pitchFamily="18" charset="0"/>
                          </a:rPr>
                          <m:t>2</m:t>
                        </m:r>
                      </m:sub>
                    </m:sSub>
                    <m:d>
                      <m:dPr>
                        <m:ctrlPr>
                          <a:rPr lang="en-US" sz="1600" i="1">
                            <a:solidFill>
                              <a:srgbClr val="292929"/>
                            </a:solidFill>
                            <a:latin typeface="Cambria Math" panose="02040503050406030204" pitchFamily="18" charset="0"/>
                          </a:rPr>
                        </m:ctrlPr>
                      </m:dPr>
                      <m:e>
                        <m:f>
                          <m:fPr>
                            <m:ctrlPr>
                              <a:rPr lang="en-US" sz="1600" i="1">
                                <a:solidFill>
                                  <a:srgbClr val="292929"/>
                                </a:solidFill>
                                <a:latin typeface="Cambria Math" panose="02040503050406030204" pitchFamily="18" charset="0"/>
                              </a:rPr>
                            </m:ctrlPr>
                          </m:fPr>
                          <m:num>
                            <m:r>
                              <a:rPr lang="en-US" sz="1600" b="0" i="1" smtClean="0">
                                <a:solidFill>
                                  <a:srgbClr val="292929"/>
                                </a:solidFill>
                                <a:latin typeface="Cambria Math" panose="02040503050406030204" pitchFamily="18" charset="0"/>
                              </a:rPr>
                              <m:t>3</m:t>
                            </m:r>
                          </m:num>
                          <m:den>
                            <m:r>
                              <a:rPr lang="en-US" sz="1600" b="0" i="1" smtClean="0">
                                <a:solidFill>
                                  <a:srgbClr val="292929"/>
                                </a:solidFill>
                                <a:latin typeface="Cambria Math" panose="02040503050406030204" pitchFamily="18" charset="0"/>
                              </a:rPr>
                              <m:t>3</m:t>
                            </m:r>
                          </m:den>
                        </m:f>
                      </m:e>
                    </m:d>
                    <m:r>
                      <a:rPr lang="en-US" sz="1600" b="0" i="1" smtClean="0">
                        <a:solidFill>
                          <a:srgbClr val="292929"/>
                        </a:solidFill>
                        <a:latin typeface="Cambria Math" panose="02040503050406030204" pitchFamily="18" charset="0"/>
                      </a:rPr>
                      <m:t>=0</m:t>
                    </m:r>
                  </m:oMath>
                </a14:m>
                <a:endParaRPr lang="en-US" sz="1600" dirty="0">
                  <a:solidFill>
                    <a:srgbClr val="292929"/>
                  </a:solidFill>
                  <a:latin typeface="charter"/>
                </a:endParaRPr>
              </a:p>
              <a:p>
                <a:pPr algn="l"/>
                <a:r>
                  <a:rPr lang="en-US" sz="1600" dirty="0">
                    <a:solidFill>
                      <a:srgbClr val="292929"/>
                    </a:solidFill>
                    <a:latin typeface="charter"/>
                  </a:rPr>
                  <a:t>Entropy (</a:t>
                </a:r>
                <a:r>
                  <a:rPr lang="en-US" sz="1600" dirty="0" err="1">
                    <a:solidFill>
                      <a:srgbClr val="292929"/>
                    </a:solidFill>
                    <a:latin typeface="charter"/>
                  </a:rPr>
                  <a:t>S</a:t>
                </a:r>
                <a:r>
                  <a:rPr lang="en-US" sz="1600" baseline="-25000" dirty="0" err="1">
                    <a:solidFill>
                      <a:srgbClr val="292929"/>
                    </a:solidFill>
                    <a:latin typeface="charter"/>
                  </a:rPr>
                  <a:t>Normal</a:t>
                </a:r>
                <a:r>
                  <a:rPr lang="en-US" sz="1600" dirty="0">
                    <a:solidFill>
                      <a:srgbClr val="292929"/>
                    </a:solidFill>
                    <a:latin typeface="charter"/>
                  </a:rPr>
                  <a:t>) </a:t>
                </a:r>
                <a:r>
                  <a:rPr lang="en-US" sz="1600" dirty="0">
                    <a:solidFill>
                      <a:srgbClr val="292929"/>
                    </a:solidFill>
                    <a:latin typeface="charter"/>
                    <a:sym typeface="Wingdings" panose="05000000000000000000" pitchFamily="2" charset="2"/>
                  </a:rPr>
                  <a:t> </a:t>
                </a:r>
                <a14:m>
                  <m:oMath xmlns:m="http://schemas.openxmlformats.org/officeDocument/2006/math">
                    <m:d>
                      <m:dPr>
                        <m:begChr m:val="{"/>
                        <m:endChr m:val="}"/>
                        <m:ctrlPr>
                          <a:rPr lang="en-US" sz="1600" i="1" smtClean="0">
                            <a:solidFill>
                              <a:srgbClr val="292929"/>
                            </a:solidFill>
                            <a:latin typeface="Cambria Math" panose="02040503050406030204" pitchFamily="18" charset="0"/>
                            <a:sym typeface="Wingdings" panose="05000000000000000000" pitchFamily="2" charset="2"/>
                          </a:rPr>
                        </m:ctrlPr>
                      </m:dPr>
                      <m:e>
                        <m:eqArr>
                          <m:eqArrPr>
                            <m:ctrlPr>
                              <a:rPr lang="en-US" sz="1600" i="1" smtClean="0">
                                <a:solidFill>
                                  <a:srgbClr val="292929"/>
                                </a:solidFill>
                                <a:latin typeface="Cambria Math" panose="02040503050406030204" pitchFamily="18" charset="0"/>
                                <a:sym typeface="Wingdings" panose="05000000000000000000" pitchFamily="2" charset="2"/>
                              </a:rPr>
                            </m:ctrlPr>
                          </m:eqArrPr>
                          <m:e>
                            <m:r>
                              <a:rPr lang="en-US" sz="1600" b="0" i="1" smtClean="0">
                                <a:solidFill>
                                  <a:srgbClr val="292929"/>
                                </a:solidFill>
                                <a:latin typeface="Cambria Math" panose="02040503050406030204" pitchFamily="18" charset="0"/>
                                <a:sym typeface="Wingdings" panose="05000000000000000000" pitchFamily="2" charset="2"/>
                              </a:rPr>
                              <m:t>2 ←</m:t>
                            </m:r>
                            <m:r>
                              <a:rPr lang="en-US" sz="1600" b="0" i="1" smtClean="0">
                                <a:solidFill>
                                  <a:srgbClr val="292929"/>
                                </a:solidFill>
                                <a:latin typeface="Cambria Math" panose="02040503050406030204" pitchFamily="18" charset="0"/>
                                <a:sym typeface="Wingdings" panose="05000000000000000000" pitchFamily="2" charset="2"/>
                              </a:rPr>
                              <m:t>𝑌𝑒𝑠</m:t>
                            </m:r>
                          </m:e>
                          <m:e>
                            <m:r>
                              <a:rPr lang="en-US" sz="1600" b="0" i="1" smtClean="0">
                                <a:solidFill>
                                  <a:srgbClr val="292929"/>
                                </a:solidFill>
                                <a:latin typeface="Cambria Math" panose="02040503050406030204" pitchFamily="18" charset="0"/>
                                <a:sym typeface="Wingdings" panose="05000000000000000000" pitchFamily="2" charset="2"/>
                              </a:rPr>
                              <m:t>0</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𝑁𝑜</m:t>
                            </m:r>
                          </m:e>
                        </m:eqArr>
                      </m:e>
                    </m:d>
                    <m:r>
                      <a:rPr lang="en-US" sz="1600" b="0" i="1" smtClean="0">
                        <a:solidFill>
                          <a:srgbClr val="292929"/>
                        </a:solidFill>
                        <a:latin typeface="Cambria Math" panose="02040503050406030204" pitchFamily="18" charset="0"/>
                        <a:sym typeface="Wingdings" panose="05000000000000000000" pitchFamily="2" charset="2"/>
                      </a:rPr>
                      <m:t>=</m:t>
                    </m:r>
                    <m:r>
                      <a:rPr lang="en-US" sz="1600" b="0" i="0" smtClean="0">
                        <a:solidFill>
                          <a:srgbClr val="292929"/>
                        </a:solidFill>
                        <a:latin typeface="Cambria Math" panose="02040503050406030204" pitchFamily="18" charset="0"/>
                        <a:sym typeface="Wingdings" panose="05000000000000000000" pitchFamily="2" charset="2"/>
                      </a:rPr>
                      <m:t>0</m:t>
                    </m:r>
                  </m:oMath>
                </a14:m>
                <a:endParaRPr lang="pt-BR" sz="1600" i="0" dirty="0">
                  <a:solidFill>
                    <a:srgbClr val="292929"/>
                  </a:solidFill>
                  <a:effectLst/>
                  <a:latin typeface="charter"/>
                </a:endParaRPr>
              </a:p>
            </p:txBody>
          </p:sp>
        </mc:Choice>
        <mc:Fallback xmlns="">
          <p:sp>
            <p:nvSpPr>
              <p:cNvPr id="3" name="Content Placeholder 2">
                <a:extLst>
                  <a:ext uri="{FF2B5EF4-FFF2-40B4-BE49-F238E27FC236}">
                    <a16:creationId xmlns="" xmlns:a16="http://schemas.microsoft.com/office/drawing/2014/main" xmlns:a14="http://schemas.microsoft.com/office/drawing/2010/main" id="{DD8FD1ED-FA5D-3CF9-8F5F-4884BF87EB51}"/>
                  </a:ext>
                </a:extLst>
              </p:cNvPr>
              <p:cNvSpPr>
                <a:spLocks noGrp="1" noRot="1" noChangeAspect="1" noMove="1" noResize="1" noEditPoints="1" noAdjustHandles="1" noChangeArrowheads="1" noChangeShapeType="1" noTextEdit="1"/>
              </p:cNvSpPr>
              <p:nvPr>
                <p:ph idx="1"/>
              </p:nvPr>
            </p:nvSpPr>
            <p:spPr>
              <a:blipFill rotWithShape="0">
                <a:blip r:embed="rId2"/>
                <a:stretch>
                  <a:fillRect l="-444"/>
                </a:stretch>
              </a:blipFill>
            </p:spPr>
            <p:txBody>
              <a:bodyPr/>
              <a:lstStyle/>
              <a:p>
                <a:r>
                  <a:rPr lang="en-US">
                    <a:noFill/>
                  </a:rPr>
                  <a:t> </a:t>
                </a:r>
              </a:p>
            </p:txBody>
          </p:sp>
        </mc:Fallback>
      </mc:AlternateContent>
      <p:sp>
        <p:nvSpPr>
          <p:cNvPr id="4" name="Date Placeholder 3">
            <a:extLst>
              <a:ext uri="{FF2B5EF4-FFF2-40B4-BE49-F238E27FC236}">
                <a16:creationId xmlns="" xmlns:a16="http://schemas.microsoft.com/office/drawing/2014/main" id="{5ADE579C-5E77-234E-10D2-6ED7A15DB14E}"/>
              </a:ext>
            </a:extLst>
          </p:cNvPr>
          <p:cNvSpPr>
            <a:spLocks noGrp="1"/>
          </p:cNvSpPr>
          <p:nvPr>
            <p:ph type="dt" sz="half" idx="10"/>
          </p:nvPr>
        </p:nvSpPr>
        <p:spPr/>
        <p:txBody>
          <a:bodyPr/>
          <a:lstStyle/>
          <a:p>
            <a:fld id="{EDE3AE94-FBBE-4283-837A-3E80D8E8DEC3}" type="datetime1">
              <a:rPr lang="en-US" smtClean="0"/>
              <a:t>3/24/2024</a:t>
            </a:fld>
            <a:endParaRPr lang="en-US"/>
          </a:p>
        </p:txBody>
      </p:sp>
      <p:sp>
        <p:nvSpPr>
          <p:cNvPr id="5" name="Footer Placeholder 4">
            <a:extLst>
              <a:ext uri="{FF2B5EF4-FFF2-40B4-BE49-F238E27FC236}">
                <a16:creationId xmlns="" xmlns:a16="http://schemas.microsoft.com/office/drawing/2014/main" id="{63852CB2-8836-B727-40D1-682AF74A25C3}"/>
              </a:ext>
            </a:extLst>
          </p:cNvPr>
          <p:cNvSpPr>
            <a:spLocks noGrp="1"/>
          </p:cNvSpPr>
          <p:nvPr>
            <p:ph type="ftr" sz="quarter" idx="11"/>
          </p:nvPr>
        </p:nvSpPr>
        <p:spPr/>
        <p:txBody>
          <a:bodyPr/>
          <a:lstStyle/>
          <a:p>
            <a:r>
              <a:rPr lang="en-US" dirty="0"/>
              <a:t>DT</a:t>
            </a:r>
          </a:p>
        </p:txBody>
      </p:sp>
      <p:sp>
        <p:nvSpPr>
          <p:cNvPr id="6" name="Slide Number Placeholder 5">
            <a:extLst>
              <a:ext uri="{FF2B5EF4-FFF2-40B4-BE49-F238E27FC236}">
                <a16:creationId xmlns="" xmlns:a16="http://schemas.microsoft.com/office/drawing/2014/main" id="{617657D6-6904-1296-1D32-7B3C1D7B6D8D}"/>
              </a:ext>
            </a:extLst>
          </p:cNvPr>
          <p:cNvSpPr>
            <a:spLocks noGrp="1"/>
          </p:cNvSpPr>
          <p:nvPr>
            <p:ph type="sldNum" sz="quarter" idx="12"/>
          </p:nvPr>
        </p:nvSpPr>
        <p:spPr/>
        <p:txBody>
          <a:bodyPr/>
          <a:lstStyle/>
          <a:p>
            <a:fld id="{07CE569E-9B7C-4CB9-AB80-C0841F922CFF}" type="slidenum">
              <a:rPr lang="en-US" smtClean="0"/>
              <a:pPr/>
              <a:t>31</a:t>
            </a:fld>
            <a:endParaRPr lang="en-US" b="1"/>
          </a:p>
        </p:txBody>
      </p:sp>
      <mc:AlternateContent xmlns:mc="http://schemas.openxmlformats.org/markup-compatibility/2006" xmlns:a14="http://schemas.microsoft.com/office/drawing/2010/main">
        <mc:Choice Requires="a14">
          <p:sp>
            <p:nvSpPr>
              <p:cNvPr id="8" name="Content Placeholder 2">
                <a:extLst>
                  <a:ext uri="{FF2B5EF4-FFF2-40B4-BE49-F238E27FC236}">
                    <a16:creationId xmlns="" xmlns:a16="http://schemas.microsoft.com/office/drawing/2014/main" id="{7FCC34B8-71C8-8A35-EB85-3D0DB95A1BBD}"/>
                  </a:ext>
                </a:extLst>
              </p:cNvPr>
              <p:cNvSpPr txBox="1">
                <a:spLocks/>
              </p:cNvSpPr>
              <p:nvPr/>
            </p:nvSpPr>
            <p:spPr>
              <a:xfrm>
                <a:off x="4954575" y="4036505"/>
                <a:ext cx="7384639" cy="2319844"/>
              </a:xfrm>
              <a:prstGeom prst="rect">
                <a:avLst/>
              </a:prstGeom>
            </p:spPr>
            <p:txBody>
              <a:bodyPr vert="horz" lIns="91440" tIns="45720" rIns="91440" bIns="45720" rtlCol="0">
                <a:normAutofit fontScale="70000" lnSpcReduction="20000"/>
              </a:bodyPr>
              <a:lstStyle>
                <a:lvl1pPr marL="228600" indent="-228600" algn="just" defTabSz="914400" rtl="0" eaLnBrk="1" latinLnBrk="0" hangingPunct="1">
                  <a:lnSpc>
                    <a:spcPct val="125000"/>
                  </a:lnSpc>
                  <a:spcBef>
                    <a:spcPts val="1000"/>
                  </a:spcBef>
                  <a:buFont typeface="Arial" panose="020B0604020202020204" pitchFamily="34" charset="0"/>
                  <a:buChar char="•"/>
                  <a:defRPr sz="2800" kern="1200">
                    <a:solidFill>
                      <a:schemeClr val="bg1">
                        <a:alpha val="70000"/>
                      </a:schemeClr>
                    </a:solidFill>
                    <a:latin typeface="Sitka Subheading (Headings)"/>
                    <a:ea typeface="+mn-ea"/>
                    <a:cs typeface="+mn-cs"/>
                  </a:defRPr>
                </a:lvl1pPr>
                <a:lvl2pPr marL="685800" indent="-228600" algn="just" defTabSz="914400" rtl="0" eaLnBrk="1" latinLnBrk="0" hangingPunct="1">
                  <a:lnSpc>
                    <a:spcPct val="125000"/>
                  </a:lnSpc>
                  <a:spcBef>
                    <a:spcPts val="500"/>
                  </a:spcBef>
                  <a:buFont typeface="Arial" panose="020B0604020202020204" pitchFamily="34" charset="0"/>
                  <a:buChar char="•"/>
                  <a:defRPr sz="2400" kern="1200">
                    <a:solidFill>
                      <a:schemeClr val="bg1">
                        <a:alpha val="70000"/>
                      </a:schemeClr>
                    </a:solidFill>
                    <a:latin typeface="Sitka Subheading (Headings)"/>
                    <a:ea typeface="+mn-ea"/>
                    <a:cs typeface="+mn-cs"/>
                  </a:defRPr>
                </a:lvl2pPr>
                <a:lvl3pPr marL="1143000" indent="-228600" algn="just" defTabSz="914400" rtl="0" eaLnBrk="1" latinLnBrk="0" hangingPunct="1">
                  <a:lnSpc>
                    <a:spcPct val="125000"/>
                  </a:lnSpc>
                  <a:spcBef>
                    <a:spcPts val="500"/>
                  </a:spcBef>
                  <a:buFont typeface="Arial" panose="020B0604020202020204" pitchFamily="34" charset="0"/>
                  <a:buChar char="•"/>
                  <a:defRPr sz="2000" kern="1200">
                    <a:solidFill>
                      <a:schemeClr val="bg1">
                        <a:alpha val="70000"/>
                      </a:schemeClr>
                    </a:solidFill>
                    <a:latin typeface="Sitka Subheading (Headings)"/>
                    <a:ea typeface="+mn-ea"/>
                    <a:cs typeface="+mn-cs"/>
                  </a:defRPr>
                </a:lvl3pPr>
                <a:lvl4pPr marL="1600200" indent="-228600" algn="just" defTabSz="914400" rtl="0" eaLnBrk="1" latinLnBrk="0" hangingPunct="1">
                  <a:lnSpc>
                    <a:spcPct val="125000"/>
                  </a:lnSpc>
                  <a:spcBef>
                    <a:spcPts val="500"/>
                  </a:spcBef>
                  <a:buFont typeface="Arial" panose="020B0604020202020204" pitchFamily="34" charset="0"/>
                  <a:buChar char="•"/>
                  <a:defRPr sz="1800" kern="1200">
                    <a:solidFill>
                      <a:schemeClr val="bg1">
                        <a:alpha val="70000"/>
                      </a:schemeClr>
                    </a:solidFill>
                    <a:latin typeface="Sitka Subheading (Headings)"/>
                    <a:ea typeface="+mn-ea"/>
                    <a:cs typeface="+mn-cs"/>
                  </a:defRPr>
                </a:lvl4pPr>
                <a:lvl5pPr marL="2057400" indent="-228600" algn="just" defTabSz="914400" rtl="0" eaLnBrk="1" latinLnBrk="0" hangingPunct="1">
                  <a:lnSpc>
                    <a:spcPct val="125000"/>
                  </a:lnSpc>
                  <a:spcBef>
                    <a:spcPts val="500"/>
                  </a:spcBef>
                  <a:buFont typeface="Arial" panose="020B0604020202020204" pitchFamily="34" charset="0"/>
                  <a:buChar char="•"/>
                  <a:defRPr sz="1800" kern="1200">
                    <a:solidFill>
                      <a:schemeClr val="bg1">
                        <a:alpha val="70000"/>
                      </a:schemeClr>
                    </a:solidFill>
                    <a:latin typeface="Sitka Subheading (Headings)"/>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2400" i="1" smtClean="0">
                          <a:solidFill>
                            <a:srgbClr val="FF0000">
                              <a:alpha val="70000"/>
                            </a:srgbClr>
                          </a:solidFill>
                          <a:latin typeface="Cambria Math" panose="02040503050406030204" pitchFamily="18" charset="0"/>
                        </a:rPr>
                        <m:t>𝐺𝑎𝑖𝑛</m:t>
                      </m:r>
                      <m:d>
                        <m:dPr>
                          <m:ctrlPr>
                            <a:rPr lang="en-US" sz="2400" i="1" smtClean="0">
                              <a:solidFill>
                                <a:srgbClr val="FF0000">
                                  <a:alpha val="70000"/>
                                </a:srgbClr>
                              </a:solidFill>
                              <a:latin typeface="Cambria Math" panose="02040503050406030204" pitchFamily="18" charset="0"/>
                            </a:rPr>
                          </m:ctrlPr>
                        </m:dPr>
                        <m:e>
                          <m:r>
                            <a:rPr lang="en-US" sz="2400" i="1" smtClean="0">
                              <a:solidFill>
                                <a:srgbClr val="FF0000">
                                  <a:alpha val="70000"/>
                                </a:srgbClr>
                              </a:solidFill>
                              <a:latin typeface="Cambria Math" panose="02040503050406030204" pitchFamily="18" charset="0"/>
                            </a:rPr>
                            <m:t>𝑆</m:t>
                          </m:r>
                          <m:r>
                            <a:rPr lang="en-US" sz="2400" i="1" smtClean="0">
                              <a:solidFill>
                                <a:srgbClr val="FF0000">
                                  <a:alpha val="70000"/>
                                </a:srgbClr>
                              </a:solidFill>
                              <a:latin typeface="Cambria Math" panose="02040503050406030204" pitchFamily="18" charset="0"/>
                            </a:rPr>
                            <m:t>,</m:t>
                          </m:r>
                          <m:r>
                            <a:rPr lang="en-US" sz="2400" b="0" i="1" smtClean="0">
                              <a:solidFill>
                                <a:srgbClr val="FF0000">
                                  <a:alpha val="70000"/>
                                </a:srgbClr>
                              </a:solidFill>
                              <a:latin typeface="Cambria Math" panose="02040503050406030204" pitchFamily="18" charset="0"/>
                            </a:rPr>
                            <m:t>𝐻𝑢𝑚𝑖𝑑𝑖𝑡𝑦</m:t>
                          </m:r>
                        </m:e>
                      </m:d>
                      <m:r>
                        <a:rPr lang="en-US" sz="2400" i="1" smtClean="0">
                          <a:solidFill>
                            <a:srgbClr val="FF0000">
                              <a:alpha val="70000"/>
                            </a:srgbClr>
                          </a:solidFill>
                          <a:latin typeface="Cambria Math" panose="02040503050406030204" pitchFamily="18" charset="0"/>
                        </a:rPr>
                        <m:t>=</m:t>
                      </m:r>
                      <m:r>
                        <a:rPr lang="en-US" sz="2400" b="0" i="1" smtClean="0">
                          <a:solidFill>
                            <a:srgbClr val="FF0000">
                              <a:alpha val="70000"/>
                            </a:srgbClr>
                          </a:solidFill>
                          <a:latin typeface="Cambria Math" panose="02040503050406030204" pitchFamily="18" charset="0"/>
                        </a:rPr>
                        <m:t>𝐻</m:t>
                      </m:r>
                      <m:r>
                        <a:rPr lang="en-US" sz="2400" b="0" i="1" smtClean="0">
                          <a:solidFill>
                            <a:srgbClr val="FF0000">
                              <a:alpha val="70000"/>
                            </a:srgbClr>
                          </a:solidFill>
                          <a:latin typeface="Cambria Math" panose="02040503050406030204" pitchFamily="18" charset="0"/>
                        </a:rPr>
                        <m:t>(</m:t>
                      </m:r>
                      <m:r>
                        <a:rPr lang="en-US" sz="2400" b="0" i="1" smtClean="0">
                          <a:solidFill>
                            <a:srgbClr val="FF0000">
                              <a:alpha val="70000"/>
                            </a:srgbClr>
                          </a:solidFill>
                          <a:latin typeface="Cambria Math" panose="02040503050406030204" pitchFamily="18" charset="0"/>
                        </a:rPr>
                        <m:t>𝑠</m:t>
                      </m:r>
                      <m:r>
                        <a:rPr lang="en-US" sz="2400" b="0" i="1" smtClean="0">
                          <a:solidFill>
                            <a:srgbClr val="FF0000">
                              <a:alpha val="70000"/>
                            </a:srgbClr>
                          </a:solidFill>
                          <a:latin typeface="Cambria Math" panose="02040503050406030204" pitchFamily="18" charset="0"/>
                        </a:rPr>
                        <m:t>)−</m:t>
                      </m:r>
                      <m:nary>
                        <m:naryPr>
                          <m:chr m:val="∑"/>
                          <m:supHide m:val="on"/>
                          <m:ctrlPr>
                            <a:rPr lang="en-US" sz="2400" i="1" smtClean="0">
                              <a:solidFill>
                                <a:srgbClr val="FF0000">
                                  <a:alpha val="70000"/>
                                </a:srgbClr>
                              </a:solidFill>
                              <a:latin typeface="Cambria Math" panose="02040503050406030204" pitchFamily="18" charset="0"/>
                            </a:rPr>
                          </m:ctrlPr>
                        </m:naryPr>
                        <m:sub>
                          <m:r>
                            <m:rPr>
                              <m:brk m:alnAt="7"/>
                            </m:rPr>
                            <a:rPr lang="en-US" sz="2400" i="1" smtClean="0">
                              <a:solidFill>
                                <a:srgbClr val="FF0000">
                                  <a:alpha val="70000"/>
                                </a:srgbClr>
                              </a:solidFill>
                              <a:latin typeface="Cambria Math" panose="02040503050406030204" pitchFamily="18" charset="0"/>
                            </a:rPr>
                            <m:t>𝑣</m:t>
                          </m:r>
                          <m:r>
                            <a:rPr lang="en-US" sz="2400" i="1" smtClean="0">
                              <a:solidFill>
                                <a:srgbClr val="FF0000">
                                  <a:alpha val="70000"/>
                                </a:srgbClr>
                              </a:solidFill>
                              <a:latin typeface="Cambria Math" panose="02040503050406030204" pitchFamily="18" charset="0"/>
                              <a:ea typeface="Cambria Math" panose="02040503050406030204" pitchFamily="18" charset="0"/>
                            </a:rPr>
                            <m:t>∈</m:t>
                          </m:r>
                          <m:d>
                            <m:dPr>
                              <m:ctrlPr>
                                <a:rPr lang="en-US" sz="2400" i="1" smtClean="0">
                                  <a:solidFill>
                                    <a:srgbClr val="FF0000">
                                      <a:alpha val="70000"/>
                                    </a:srgbClr>
                                  </a:solidFill>
                                  <a:latin typeface="Cambria Math" panose="02040503050406030204" pitchFamily="18" charset="0"/>
                                  <a:ea typeface="Cambria Math" panose="02040503050406030204" pitchFamily="18" charset="0"/>
                                </a:rPr>
                              </m:ctrlPr>
                            </m:dPr>
                            <m:e>
                              <m:r>
                                <a:rPr lang="en-US" sz="2400" b="0" i="1" smtClean="0">
                                  <a:solidFill>
                                    <a:srgbClr val="FF0000">
                                      <a:alpha val="70000"/>
                                    </a:srgbClr>
                                  </a:solidFill>
                                  <a:latin typeface="Cambria Math" panose="02040503050406030204" pitchFamily="18" charset="0"/>
                                  <a:ea typeface="Cambria Math" panose="02040503050406030204" pitchFamily="18" charset="0"/>
                                </a:rPr>
                                <m:t>𝐻𝑖𝑔h</m:t>
                              </m:r>
                              <m:r>
                                <a:rPr lang="en-US" sz="2400" b="0" i="1" smtClean="0">
                                  <a:solidFill>
                                    <a:srgbClr val="FF0000">
                                      <a:alpha val="70000"/>
                                    </a:srgbClr>
                                  </a:solidFill>
                                  <a:latin typeface="Cambria Math" panose="02040503050406030204" pitchFamily="18" charset="0"/>
                                  <a:ea typeface="Cambria Math" panose="02040503050406030204" pitchFamily="18" charset="0"/>
                                </a:rPr>
                                <m:t> </m:t>
                              </m:r>
                              <m:r>
                                <a:rPr lang="en-US" sz="2400" b="0" i="1" smtClean="0">
                                  <a:solidFill>
                                    <a:srgbClr val="FF0000">
                                      <a:alpha val="70000"/>
                                    </a:srgbClr>
                                  </a:solidFill>
                                  <a:latin typeface="Cambria Math" panose="02040503050406030204" pitchFamily="18" charset="0"/>
                                  <a:ea typeface="Cambria Math" panose="02040503050406030204" pitchFamily="18" charset="0"/>
                                </a:rPr>
                                <m:t>𝑁𝑜𝑟𝑚𝑎𝑙</m:t>
                              </m:r>
                            </m:e>
                          </m:d>
                        </m:sub>
                        <m:sup/>
                        <m:e>
                          <m:f>
                            <m:fPr>
                              <m:ctrlPr>
                                <a:rPr lang="en-US" sz="2400" i="1" smtClean="0">
                                  <a:solidFill>
                                    <a:srgbClr val="FF0000">
                                      <a:alpha val="70000"/>
                                    </a:srgbClr>
                                  </a:solidFill>
                                  <a:latin typeface="Cambria Math" panose="02040503050406030204" pitchFamily="18" charset="0"/>
                                </a:rPr>
                              </m:ctrlPr>
                            </m:fPr>
                            <m:num>
                              <m:d>
                                <m:dPr>
                                  <m:begChr m:val="|"/>
                                  <m:endChr m:val="|"/>
                                  <m:ctrlPr>
                                    <a:rPr lang="en-US" sz="2400" i="1" smtClean="0">
                                      <a:solidFill>
                                        <a:srgbClr val="FF0000">
                                          <a:alpha val="70000"/>
                                        </a:srgbClr>
                                      </a:solidFill>
                                      <a:latin typeface="Cambria Math" panose="02040503050406030204" pitchFamily="18" charset="0"/>
                                    </a:rPr>
                                  </m:ctrlPr>
                                </m:dPr>
                                <m:e>
                                  <m:sSub>
                                    <m:sSubPr>
                                      <m:ctrlPr>
                                        <a:rPr lang="en-US" sz="2400" i="1" smtClean="0">
                                          <a:solidFill>
                                            <a:srgbClr val="FF0000">
                                              <a:alpha val="70000"/>
                                            </a:srgbClr>
                                          </a:solidFill>
                                          <a:latin typeface="Cambria Math" panose="02040503050406030204" pitchFamily="18" charset="0"/>
                                        </a:rPr>
                                      </m:ctrlPr>
                                    </m:sSubPr>
                                    <m:e>
                                      <m:r>
                                        <a:rPr lang="en-US" sz="2400" i="1" smtClean="0">
                                          <a:solidFill>
                                            <a:srgbClr val="FF0000">
                                              <a:alpha val="70000"/>
                                            </a:srgbClr>
                                          </a:solidFill>
                                          <a:latin typeface="Cambria Math" panose="02040503050406030204" pitchFamily="18" charset="0"/>
                                        </a:rPr>
                                        <m:t>𝑆</m:t>
                                      </m:r>
                                    </m:e>
                                    <m:sub>
                                      <m:r>
                                        <a:rPr lang="en-US" sz="2400" i="1" smtClean="0">
                                          <a:solidFill>
                                            <a:srgbClr val="FF0000">
                                              <a:alpha val="70000"/>
                                            </a:srgbClr>
                                          </a:solidFill>
                                          <a:latin typeface="Cambria Math" panose="02040503050406030204" pitchFamily="18" charset="0"/>
                                        </a:rPr>
                                        <m:t>𝑣</m:t>
                                      </m:r>
                                    </m:sub>
                                  </m:sSub>
                                </m:e>
                              </m:d>
                            </m:num>
                            <m:den>
                              <m:d>
                                <m:dPr>
                                  <m:begChr m:val="|"/>
                                  <m:endChr m:val="|"/>
                                  <m:ctrlPr>
                                    <a:rPr lang="en-US" sz="2400" i="1" smtClean="0">
                                      <a:solidFill>
                                        <a:srgbClr val="FF0000">
                                          <a:alpha val="70000"/>
                                        </a:srgbClr>
                                      </a:solidFill>
                                      <a:latin typeface="Cambria Math" panose="02040503050406030204" pitchFamily="18" charset="0"/>
                                    </a:rPr>
                                  </m:ctrlPr>
                                </m:dPr>
                                <m:e>
                                  <m:r>
                                    <a:rPr lang="en-US" sz="2400" i="1" smtClean="0">
                                      <a:solidFill>
                                        <a:srgbClr val="FF0000">
                                          <a:alpha val="70000"/>
                                        </a:srgbClr>
                                      </a:solidFill>
                                      <a:latin typeface="Cambria Math" panose="02040503050406030204" pitchFamily="18" charset="0"/>
                                    </a:rPr>
                                    <m:t>𝑆</m:t>
                                  </m:r>
                                </m:e>
                              </m:d>
                            </m:den>
                          </m:f>
                          <m:r>
                            <a:rPr lang="en-US" sz="2400" i="1" smtClean="0">
                              <a:solidFill>
                                <a:srgbClr val="FF0000">
                                  <a:alpha val="70000"/>
                                </a:srgbClr>
                              </a:solidFill>
                              <a:latin typeface="Cambria Math" panose="02040503050406030204" pitchFamily="18" charset="0"/>
                            </a:rPr>
                            <m:t>𝐸𝑛𝑡𝑟𝑜𝑝𝑦</m:t>
                          </m:r>
                          <m:d>
                            <m:dPr>
                              <m:ctrlPr>
                                <a:rPr lang="en-US" sz="2400" i="1" smtClean="0">
                                  <a:solidFill>
                                    <a:srgbClr val="FF0000">
                                      <a:alpha val="70000"/>
                                    </a:srgbClr>
                                  </a:solidFill>
                                  <a:latin typeface="Cambria Math" panose="02040503050406030204" pitchFamily="18" charset="0"/>
                                </a:rPr>
                              </m:ctrlPr>
                            </m:dPr>
                            <m:e>
                              <m:sSub>
                                <m:sSubPr>
                                  <m:ctrlPr>
                                    <a:rPr lang="en-US" sz="2400" i="1" smtClean="0">
                                      <a:solidFill>
                                        <a:srgbClr val="FF0000">
                                          <a:alpha val="70000"/>
                                        </a:srgbClr>
                                      </a:solidFill>
                                      <a:latin typeface="Cambria Math" panose="02040503050406030204" pitchFamily="18" charset="0"/>
                                    </a:rPr>
                                  </m:ctrlPr>
                                </m:sSubPr>
                                <m:e>
                                  <m:r>
                                    <a:rPr lang="en-US" sz="2400" i="1" smtClean="0">
                                      <a:solidFill>
                                        <a:srgbClr val="FF0000">
                                          <a:alpha val="70000"/>
                                        </a:srgbClr>
                                      </a:solidFill>
                                      <a:latin typeface="Cambria Math" panose="02040503050406030204" pitchFamily="18" charset="0"/>
                                    </a:rPr>
                                    <m:t>𝑆</m:t>
                                  </m:r>
                                </m:e>
                                <m:sub>
                                  <m:r>
                                    <a:rPr lang="en-US" sz="2400" i="1" smtClean="0">
                                      <a:solidFill>
                                        <a:srgbClr val="FF0000">
                                          <a:alpha val="70000"/>
                                        </a:srgbClr>
                                      </a:solidFill>
                                      <a:latin typeface="Cambria Math" panose="02040503050406030204" pitchFamily="18" charset="0"/>
                                    </a:rPr>
                                    <m:t>𝑣</m:t>
                                  </m:r>
                                </m:sub>
                              </m:sSub>
                            </m:e>
                          </m:d>
                        </m:e>
                      </m:nary>
                    </m:oMath>
                  </m:oMathPara>
                </a14:m>
                <a:endParaRPr lang="en-US" sz="2400" dirty="0"/>
              </a:p>
              <a:p>
                <a:pPr marL="0" indent="0" algn="l">
                  <a:buNone/>
                </a:pPr>
                <a:r>
                  <a:rPr lang="en-US" sz="2400" dirty="0">
                    <a:sym typeface="Wingdings" panose="05000000000000000000" pitchFamily="2" charset="2"/>
                  </a:rPr>
                  <a:t> </a:t>
                </a:r>
                <a14:m>
                  <m:oMath xmlns:m="http://schemas.openxmlformats.org/officeDocument/2006/math">
                    <m:r>
                      <m:rPr>
                        <m:nor/>
                      </m:rPr>
                      <a:rPr lang="en-US" sz="2400" dirty="0"/>
                      <m:t>G</m:t>
                    </m:r>
                    <m:r>
                      <m:rPr>
                        <m:nor/>
                      </m:rPr>
                      <a:rPr lang="en-US" sz="2400" dirty="0" smtClean="0"/>
                      <m:t>ain</m:t>
                    </m:r>
                    <m:r>
                      <m:rPr>
                        <m:nor/>
                      </m:rPr>
                      <a:rPr lang="en-US" sz="2400" dirty="0"/>
                      <m:t>(</m:t>
                    </m:r>
                    <m:r>
                      <m:rPr>
                        <m:nor/>
                      </m:rPr>
                      <a:rPr lang="en-US" sz="2400" dirty="0"/>
                      <m:t>S</m:t>
                    </m:r>
                    <m:r>
                      <m:rPr>
                        <m:nor/>
                      </m:rPr>
                      <a:rPr lang="en-US" sz="2400" dirty="0"/>
                      <m:t>,</m:t>
                    </m:r>
                    <m:r>
                      <m:rPr>
                        <m:nor/>
                      </m:rPr>
                      <a:rPr lang="en-US" sz="2400" b="0" i="0" dirty="0" smtClean="0"/>
                      <m:t>Humidity</m:t>
                    </m:r>
                    <m:r>
                      <m:rPr>
                        <m:nor/>
                      </m:rPr>
                      <a:rPr lang="en-US" sz="2400" dirty="0"/>
                      <m:t>)= </m:t>
                    </m:r>
                    <m:r>
                      <m:rPr>
                        <m:nor/>
                      </m:rPr>
                      <a:rPr lang="en-US" sz="2400" dirty="0"/>
                      <m:t>H</m:t>
                    </m:r>
                    <m:r>
                      <m:rPr>
                        <m:nor/>
                      </m:rPr>
                      <a:rPr lang="en-US" sz="2400" dirty="0"/>
                      <m:t>(</m:t>
                    </m:r>
                    <m:r>
                      <m:rPr>
                        <m:nor/>
                      </m:rPr>
                      <a:rPr lang="en-US" sz="2400" dirty="0"/>
                      <m:t>s</m:t>
                    </m:r>
                    <m:r>
                      <m:rPr>
                        <m:nor/>
                      </m:rPr>
                      <a:rPr lang="en-US" sz="2400" dirty="0"/>
                      <m:t>)</m:t>
                    </m:r>
                    <m:r>
                      <a:rPr lang="en-US" sz="2400" i="1" dirty="0" smtClean="0">
                        <a:latin typeface="Cambria Math" panose="02040503050406030204" pitchFamily="18" charset="0"/>
                      </a:rPr>
                      <m:t>−</m:t>
                    </m:r>
                    <m:f>
                      <m:fPr>
                        <m:ctrlPr>
                          <a:rPr lang="en-US" sz="2400" i="1" dirty="0" smtClean="0">
                            <a:latin typeface="Cambria Math" panose="02040503050406030204" pitchFamily="18" charset="0"/>
                          </a:rPr>
                        </m:ctrlPr>
                      </m:fPr>
                      <m:num>
                        <m:r>
                          <a:rPr lang="en-US" sz="2400" b="0" i="1" dirty="0" smtClean="0">
                            <a:latin typeface="Cambria Math" panose="02040503050406030204" pitchFamily="18" charset="0"/>
                          </a:rPr>
                          <m:t>3</m:t>
                        </m:r>
                      </m:num>
                      <m:den>
                        <m:r>
                          <a:rPr lang="en-US" sz="2400" b="0" i="1" dirty="0" smtClean="0">
                            <a:latin typeface="Cambria Math" panose="02040503050406030204" pitchFamily="18" charset="0"/>
                          </a:rPr>
                          <m:t>5</m:t>
                        </m:r>
                      </m:den>
                    </m:f>
                    <m:r>
                      <a:rPr lang="en-US" sz="2400" i="1" dirty="0" smtClean="0">
                        <a:latin typeface="Cambria Math" panose="02040503050406030204" pitchFamily="18" charset="0"/>
                      </a:rPr>
                      <m:t>𝐸𝑛𝑡𝑟𝑜𝑝𝑦</m:t>
                    </m:r>
                    <m:d>
                      <m:dPr>
                        <m:ctrlPr>
                          <a:rPr lang="en-US" sz="2400" i="1" dirty="0" smtClean="0">
                            <a:latin typeface="Cambria Math" panose="02040503050406030204" pitchFamily="18" charset="0"/>
                          </a:rPr>
                        </m:ctrlPr>
                      </m:dPr>
                      <m:e>
                        <m:r>
                          <a:rPr lang="en-US" sz="2400" b="0" i="1" dirty="0" smtClean="0">
                            <a:latin typeface="Cambria Math" panose="02040503050406030204" pitchFamily="18" charset="0"/>
                          </a:rPr>
                          <m:t>𝐻𝑖𝑔h</m:t>
                        </m:r>
                      </m:e>
                    </m:d>
                    <m:r>
                      <a:rPr lang="en-US" sz="2400" i="1" dirty="0">
                        <a:latin typeface="Cambria Math" panose="02040503050406030204" pitchFamily="18" charset="0"/>
                      </a:rPr>
                      <m:t>−</m:t>
                    </m:r>
                    <m:f>
                      <m:fPr>
                        <m:ctrlPr>
                          <a:rPr lang="en-US" sz="2400" i="1" dirty="0">
                            <a:latin typeface="Cambria Math" panose="02040503050406030204" pitchFamily="18" charset="0"/>
                          </a:rPr>
                        </m:ctrlPr>
                      </m:fPr>
                      <m:num>
                        <m:r>
                          <a:rPr lang="en-US" sz="2400" b="0" i="1" dirty="0" smtClean="0">
                            <a:latin typeface="Cambria Math" panose="02040503050406030204" pitchFamily="18" charset="0"/>
                          </a:rPr>
                          <m:t>2</m:t>
                        </m:r>
                      </m:num>
                      <m:den>
                        <m:r>
                          <a:rPr lang="en-US" sz="2400" b="0" i="1" dirty="0" smtClean="0">
                            <a:latin typeface="Cambria Math" panose="02040503050406030204" pitchFamily="18" charset="0"/>
                          </a:rPr>
                          <m:t>5</m:t>
                        </m:r>
                      </m:den>
                    </m:f>
                    <m:r>
                      <a:rPr lang="en-US" sz="2400" i="1" dirty="0">
                        <a:latin typeface="Cambria Math" panose="02040503050406030204" pitchFamily="18" charset="0"/>
                      </a:rPr>
                      <m:t>𝐸𝑛𝑡𝑟𝑜𝑝𝑦</m:t>
                    </m:r>
                    <m:d>
                      <m:dPr>
                        <m:ctrlPr>
                          <a:rPr lang="en-US" sz="2400" i="1" dirty="0">
                            <a:latin typeface="Cambria Math" panose="02040503050406030204" pitchFamily="18" charset="0"/>
                          </a:rPr>
                        </m:ctrlPr>
                      </m:dPr>
                      <m:e>
                        <m:r>
                          <a:rPr lang="en-US" sz="2400" b="0" i="1" dirty="0" smtClean="0">
                            <a:latin typeface="Cambria Math" panose="02040503050406030204" pitchFamily="18" charset="0"/>
                          </a:rPr>
                          <m:t>𝑁𝑜𝑟𝑚𝑎𝑙</m:t>
                        </m:r>
                      </m:e>
                    </m:d>
                  </m:oMath>
                </a14:m>
                <a:endParaRPr lang="en-US" sz="2400" dirty="0"/>
              </a:p>
              <a:p>
                <a:pPr algn="l">
                  <a:buFont typeface="Wingdings" panose="05000000000000000000" pitchFamily="2" charset="2"/>
                  <a:buChar char="è"/>
                </a:pPr>
                <a14:m>
                  <m:oMath xmlns:m="http://schemas.openxmlformats.org/officeDocument/2006/math">
                    <m:r>
                      <m:rPr>
                        <m:nor/>
                      </m:rPr>
                      <a:rPr lang="en-US" sz="2400" dirty="0" smtClean="0"/>
                      <m:t>Gain</m:t>
                    </m:r>
                    <m:r>
                      <m:rPr>
                        <m:nor/>
                      </m:rPr>
                      <a:rPr lang="en-US" sz="2400" dirty="0" smtClean="0"/>
                      <m:t>(</m:t>
                    </m:r>
                    <m:r>
                      <m:rPr>
                        <m:nor/>
                      </m:rPr>
                      <a:rPr lang="en-US" sz="2400" dirty="0" smtClean="0"/>
                      <m:t>S</m:t>
                    </m:r>
                    <m:r>
                      <m:rPr>
                        <m:nor/>
                      </m:rPr>
                      <a:rPr lang="en-US" sz="2400" dirty="0" smtClean="0"/>
                      <m:t>,</m:t>
                    </m:r>
                    <m:r>
                      <m:rPr>
                        <m:nor/>
                      </m:rPr>
                      <a:rPr lang="en-US" sz="2400" dirty="0"/>
                      <m:t>Temperature</m:t>
                    </m:r>
                    <m:r>
                      <m:rPr>
                        <m:nor/>
                      </m:rPr>
                      <a:rPr lang="en-US" sz="2400" dirty="0" smtClean="0"/>
                      <m:t>)= 0.</m:t>
                    </m:r>
                    <m:r>
                      <m:rPr>
                        <m:nor/>
                      </m:rPr>
                      <a:rPr lang="en-US" sz="2400" b="0" i="0" dirty="0" smtClean="0"/>
                      <m:t>971</m:t>
                    </m:r>
                    <m:r>
                      <a:rPr lang="en-US" sz="2400" i="1" dirty="0" smtClean="0">
                        <a:latin typeface="Cambria Math" panose="02040503050406030204" pitchFamily="18" charset="0"/>
                        <a:ea typeface="Cambria Math" panose="02040503050406030204" pitchFamily="18" charset="0"/>
                      </a:rPr>
                      <m:t>−</m:t>
                    </m:r>
                    <m:r>
                      <a:rPr lang="en-US" sz="2400" i="1" dirty="0" smtClean="0">
                        <a:latin typeface="Cambria Math" panose="02040503050406030204" pitchFamily="18" charset="0"/>
                      </a:rPr>
                      <m:t>0</m:t>
                    </m:r>
                  </m:oMath>
                </a14:m>
                <a:endParaRPr lang="en-US" sz="2400" dirty="0"/>
              </a:p>
              <a:p>
                <a:pPr algn="l">
                  <a:buFont typeface="Wingdings" panose="05000000000000000000" pitchFamily="2" charset="2"/>
                  <a:buChar char="è"/>
                </a:pPr>
                <a:r>
                  <a:rPr lang="en-US" sz="2400" dirty="0">
                    <a:sym typeface="Wingdings" panose="05000000000000000000" pitchFamily="2" charset="2"/>
                  </a:rPr>
                  <a:t> </a:t>
                </a:r>
                <a14:m>
                  <m:oMath xmlns:m="http://schemas.openxmlformats.org/officeDocument/2006/math">
                    <m:r>
                      <m:rPr>
                        <m:nor/>
                      </m:rPr>
                      <a:rPr lang="en-US" sz="3200" b="1" dirty="0" smtClean="0">
                        <a:solidFill>
                          <a:srgbClr val="0070C0">
                            <a:alpha val="70000"/>
                          </a:srgbClr>
                        </a:solidFill>
                      </a:rPr>
                      <m:t>Gain</m:t>
                    </m:r>
                    <m:r>
                      <m:rPr>
                        <m:nor/>
                      </m:rPr>
                      <a:rPr lang="en-US" sz="3200" b="1" dirty="0" smtClean="0">
                        <a:solidFill>
                          <a:srgbClr val="0070C0">
                            <a:alpha val="70000"/>
                          </a:srgbClr>
                        </a:solidFill>
                      </a:rPr>
                      <m:t>(</m:t>
                    </m:r>
                    <m:r>
                      <m:rPr>
                        <m:nor/>
                      </m:rPr>
                      <a:rPr lang="en-US" sz="3200" b="1" dirty="0" smtClean="0">
                        <a:solidFill>
                          <a:srgbClr val="0070C0">
                            <a:alpha val="70000"/>
                          </a:srgbClr>
                        </a:solidFill>
                      </a:rPr>
                      <m:t>S</m:t>
                    </m:r>
                    <m:r>
                      <m:rPr>
                        <m:nor/>
                      </m:rPr>
                      <a:rPr lang="en-US" sz="3200" b="1" dirty="0" smtClean="0">
                        <a:solidFill>
                          <a:srgbClr val="0070C0">
                            <a:alpha val="70000"/>
                          </a:srgbClr>
                        </a:solidFill>
                      </a:rPr>
                      <m:t>,</m:t>
                    </m:r>
                    <m:r>
                      <m:rPr>
                        <m:nor/>
                      </m:rPr>
                      <a:rPr lang="en-US" sz="2400" i="1" u="sng" dirty="0">
                        <a:solidFill>
                          <a:srgbClr val="292929"/>
                        </a:solidFill>
                        <a:latin typeface="charter"/>
                      </a:rPr>
                      <m:t>Humidity</m:t>
                    </m:r>
                    <m:r>
                      <m:rPr>
                        <m:nor/>
                      </m:rPr>
                      <a:rPr lang="en-US" sz="3200" b="1" dirty="0" smtClean="0">
                        <a:solidFill>
                          <a:srgbClr val="0070C0">
                            <a:alpha val="70000"/>
                          </a:srgbClr>
                        </a:solidFill>
                      </a:rPr>
                      <m:t>)=0.</m:t>
                    </m:r>
                    <m:r>
                      <m:rPr>
                        <m:nor/>
                      </m:rPr>
                      <a:rPr lang="en-US" sz="3200" b="1" i="0" dirty="0" smtClean="0">
                        <a:solidFill>
                          <a:srgbClr val="0070C0">
                            <a:alpha val="70000"/>
                          </a:srgbClr>
                        </a:solidFill>
                      </a:rPr>
                      <m:t>971</m:t>
                    </m:r>
                  </m:oMath>
                </a14:m>
                <a:endParaRPr lang="en-US" sz="2400" b="1" dirty="0"/>
              </a:p>
            </p:txBody>
          </p:sp>
        </mc:Choice>
        <mc:Fallback xmlns="">
          <p:sp>
            <p:nvSpPr>
              <p:cNvPr id="8" name="Content Placeholder 2">
                <a:extLst>
                  <a:ext uri="{FF2B5EF4-FFF2-40B4-BE49-F238E27FC236}">
                    <a16:creationId xmlns="" xmlns:a16="http://schemas.microsoft.com/office/drawing/2014/main" xmlns:a14="http://schemas.microsoft.com/office/drawing/2010/main" id="{7FCC34B8-71C8-8A35-EB85-3D0DB95A1BBD}"/>
                  </a:ext>
                </a:extLst>
              </p:cNvPr>
              <p:cNvSpPr txBox="1">
                <a:spLocks noRot="1" noChangeAspect="1" noMove="1" noResize="1" noEditPoints="1" noAdjustHandles="1" noChangeArrowheads="1" noChangeShapeType="1" noTextEdit="1"/>
              </p:cNvSpPr>
              <p:nvPr/>
            </p:nvSpPr>
            <p:spPr>
              <a:xfrm>
                <a:off x="4954575" y="4036505"/>
                <a:ext cx="7384639" cy="2319844"/>
              </a:xfrm>
              <a:prstGeom prst="rect">
                <a:avLst/>
              </a:prstGeom>
              <a:blipFill rotWithShape="0">
                <a:blip r:embed="rId3"/>
                <a:stretch>
                  <a:fillRect l="-578" b="-2100"/>
                </a:stretch>
              </a:blipFill>
            </p:spPr>
            <p:txBody>
              <a:bodyPr/>
              <a:lstStyle/>
              <a:p>
                <a:r>
                  <a:rPr lang="en-US">
                    <a:noFill/>
                  </a:rPr>
                  <a:t> </a:t>
                </a:r>
              </a:p>
            </p:txBody>
          </p:sp>
        </mc:Fallback>
      </mc:AlternateContent>
      <p:pic>
        <p:nvPicPr>
          <p:cNvPr id="9" name="Picture 8">
            <a:extLst>
              <a:ext uri="{FF2B5EF4-FFF2-40B4-BE49-F238E27FC236}">
                <a16:creationId xmlns="" xmlns:a16="http://schemas.microsoft.com/office/drawing/2014/main" id="{02E9996C-2682-92F0-01DC-F21E70D9F6C6}"/>
              </a:ext>
            </a:extLst>
          </p:cNvPr>
          <p:cNvPicPr>
            <a:picLocks noChangeAspect="1"/>
          </p:cNvPicPr>
          <p:nvPr/>
        </p:nvPicPr>
        <p:blipFill>
          <a:blip r:embed="rId4"/>
          <a:stretch>
            <a:fillRect/>
          </a:stretch>
        </p:blipFill>
        <p:spPr>
          <a:xfrm>
            <a:off x="5601225" y="1686016"/>
            <a:ext cx="6188176" cy="1742983"/>
          </a:xfrm>
          <a:prstGeom prst="rect">
            <a:avLst/>
          </a:prstGeom>
          <a:ln>
            <a:solidFill>
              <a:schemeClr val="accent1"/>
            </a:solidFill>
          </a:ln>
        </p:spPr>
      </p:pic>
    </p:spTree>
    <p:extLst>
      <p:ext uri="{BB962C8B-B14F-4D97-AF65-F5344CB8AC3E}">
        <p14:creationId xmlns:p14="http://schemas.microsoft.com/office/powerpoint/2010/main" val="164748720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724BE4C-E254-369B-0A31-CFF6E217493F}"/>
              </a:ext>
            </a:extLst>
          </p:cNvPr>
          <p:cNvSpPr>
            <a:spLocks noGrp="1"/>
          </p:cNvSpPr>
          <p:nvPr>
            <p:ph type="title"/>
          </p:nvPr>
        </p:nvSpPr>
        <p:spPr/>
        <p:txBody>
          <a:bodyPr/>
          <a:lstStyle/>
          <a:p>
            <a:r>
              <a:rPr lang="en-US" dirty="0"/>
              <a:t>Calculate IG of </a:t>
            </a:r>
            <a:r>
              <a:rPr lang="en-US" i="1" dirty="0">
                <a:solidFill>
                  <a:srgbClr val="292929"/>
                </a:solidFill>
                <a:latin typeface="charter"/>
              </a:rPr>
              <a:t>Windy</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DD8FD1ED-FA5D-3CF9-8F5F-4884BF87EB51}"/>
                  </a:ext>
                </a:extLst>
              </p:cNvPr>
              <p:cNvSpPr>
                <a:spLocks noGrp="1"/>
              </p:cNvSpPr>
              <p:nvPr>
                <p:ph idx="1"/>
              </p:nvPr>
            </p:nvSpPr>
            <p:spPr/>
            <p:txBody>
              <a:bodyPr>
                <a:normAutofit/>
              </a:bodyPr>
              <a:lstStyle/>
              <a:p>
                <a14:m>
                  <m:oMath xmlns:m="http://schemas.openxmlformats.org/officeDocument/2006/math">
                    <m:r>
                      <a:rPr lang="en-US" sz="1800" b="0" i="1" smtClean="0">
                        <a:solidFill>
                          <a:srgbClr val="292929"/>
                        </a:solidFill>
                        <a:effectLst/>
                        <a:latin typeface="Cambria Math" panose="02040503050406030204" pitchFamily="18" charset="0"/>
                      </a:rPr>
                      <m:t>𝐻</m:t>
                    </m:r>
                    <m:d>
                      <m:dPr>
                        <m:ctrlPr>
                          <a:rPr lang="en-US" sz="1800" b="0" i="1" smtClean="0">
                            <a:solidFill>
                              <a:srgbClr val="292929"/>
                            </a:solidFill>
                            <a:effectLst/>
                            <a:latin typeface="Cambria Math" panose="02040503050406030204" pitchFamily="18" charset="0"/>
                          </a:rPr>
                        </m:ctrlPr>
                      </m:dPr>
                      <m:e>
                        <m:r>
                          <a:rPr lang="en-US" sz="1800" b="0" i="1" smtClean="0">
                            <a:solidFill>
                              <a:srgbClr val="292929"/>
                            </a:solidFill>
                            <a:effectLst/>
                            <a:latin typeface="Cambria Math" panose="02040503050406030204" pitchFamily="18" charset="0"/>
                          </a:rPr>
                          <m:t>𝑆</m:t>
                        </m:r>
                      </m:e>
                    </m:d>
                    <m:r>
                      <m:rPr>
                        <m:nor/>
                      </m:rPr>
                      <a:rPr lang="en-US" sz="1800" b="1" dirty="0">
                        <a:solidFill>
                          <a:srgbClr val="292929"/>
                        </a:solidFill>
                        <a:latin typeface="charter"/>
                        <a:sym typeface="Wingdings" panose="05000000000000000000" pitchFamily="2" charset="2"/>
                      </a:rPr>
                      <m:t> </m:t>
                    </m:r>
                    <m:d>
                      <m:dPr>
                        <m:begChr m:val="{"/>
                        <m:endChr m:val="}"/>
                        <m:ctrlPr>
                          <a:rPr lang="en-US" sz="1800" b="1" i="1">
                            <a:solidFill>
                              <a:srgbClr val="292929"/>
                            </a:solidFill>
                            <a:latin typeface="Cambria Math" panose="02040503050406030204" pitchFamily="18" charset="0"/>
                            <a:sym typeface="Wingdings" panose="05000000000000000000" pitchFamily="2" charset="2"/>
                          </a:rPr>
                        </m:ctrlPr>
                      </m:dPr>
                      <m:e>
                        <m:eqArr>
                          <m:eqArrPr>
                            <m:ctrlPr>
                              <a:rPr lang="en-US" sz="1800" b="1" i="1">
                                <a:solidFill>
                                  <a:srgbClr val="292929"/>
                                </a:solidFill>
                                <a:latin typeface="Cambria Math" panose="02040503050406030204" pitchFamily="18" charset="0"/>
                                <a:sym typeface="Wingdings" panose="05000000000000000000" pitchFamily="2" charset="2"/>
                              </a:rPr>
                            </m:ctrlPr>
                          </m:eqArrPr>
                          <m:e>
                            <m:r>
                              <a:rPr lang="en-US" sz="1800" b="1" i="1" smtClean="0">
                                <a:solidFill>
                                  <a:srgbClr val="292929"/>
                                </a:solidFill>
                                <a:latin typeface="Cambria Math" panose="02040503050406030204" pitchFamily="18" charset="0"/>
                                <a:sym typeface="Wingdings" panose="05000000000000000000" pitchFamily="2" charset="2"/>
                              </a:rPr>
                              <m:t>𝟐</m:t>
                            </m:r>
                            <m:r>
                              <a:rPr lang="en-US" sz="1800" b="1" i="1">
                                <a:solidFill>
                                  <a:srgbClr val="292929"/>
                                </a:solidFill>
                                <a:latin typeface="Cambria Math" panose="02040503050406030204" pitchFamily="18" charset="0"/>
                                <a:sym typeface="Wingdings" panose="05000000000000000000" pitchFamily="2" charset="2"/>
                              </a:rPr>
                              <m:t> ←</m:t>
                            </m:r>
                            <m:r>
                              <a:rPr lang="en-US" sz="1800" b="1" i="1">
                                <a:solidFill>
                                  <a:srgbClr val="292929"/>
                                </a:solidFill>
                                <a:latin typeface="Cambria Math" panose="02040503050406030204" pitchFamily="18" charset="0"/>
                                <a:sym typeface="Wingdings" panose="05000000000000000000" pitchFamily="2" charset="2"/>
                              </a:rPr>
                              <m:t>𝒀𝒆𝒔</m:t>
                            </m:r>
                          </m:e>
                          <m:e>
                            <m:r>
                              <a:rPr lang="en-US" sz="1800" b="1" i="1" smtClean="0">
                                <a:solidFill>
                                  <a:srgbClr val="292929"/>
                                </a:solidFill>
                                <a:latin typeface="Cambria Math" panose="02040503050406030204" pitchFamily="18" charset="0"/>
                                <a:sym typeface="Wingdings" panose="05000000000000000000" pitchFamily="2" charset="2"/>
                              </a:rPr>
                              <m:t>𝟑</m:t>
                            </m:r>
                            <m:r>
                              <a:rPr lang="en-US" sz="1800" b="1" i="1">
                                <a:latin typeface="Cambria Math" panose="02040503050406030204" pitchFamily="18" charset="0"/>
                                <a:ea typeface="Cambria Math" panose="02040503050406030204" pitchFamily="18" charset="0"/>
                              </a:rPr>
                              <m:t>←</m:t>
                            </m:r>
                            <m:r>
                              <a:rPr lang="en-US" sz="1800" b="1" i="1">
                                <a:latin typeface="Cambria Math" panose="02040503050406030204" pitchFamily="18" charset="0"/>
                                <a:ea typeface="Cambria Math" panose="02040503050406030204" pitchFamily="18" charset="0"/>
                              </a:rPr>
                              <m:t>𝑵𝒐</m:t>
                            </m:r>
                          </m:e>
                        </m:eqArr>
                      </m:e>
                    </m:d>
                    <m:r>
                      <a:rPr lang="pt-BR" sz="1800" b="0" i="1" smtClean="0">
                        <a:solidFill>
                          <a:srgbClr val="292929"/>
                        </a:solidFill>
                        <a:effectLst/>
                        <a:latin typeface="Cambria Math" panose="02040503050406030204" pitchFamily="18" charset="0"/>
                      </a:rPr>
                      <m:t>=</m:t>
                    </m:r>
                    <m:r>
                      <a:rPr lang="en-US" sz="1800" b="1" i="1" smtClean="0">
                        <a:solidFill>
                          <a:srgbClr val="292929"/>
                        </a:solidFill>
                        <a:effectLst/>
                        <a:latin typeface="Cambria Math" panose="02040503050406030204" pitchFamily="18" charset="0"/>
                      </a:rPr>
                      <m:t>−</m:t>
                    </m:r>
                    <m:r>
                      <a:rPr lang="en-US" sz="1800" b="1" i="1" smtClean="0">
                        <a:solidFill>
                          <a:srgbClr val="292929"/>
                        </a:solidFill>
                        <a:effectLst/>
                        <a:latin typeface="Cambria Math" panose="02040503050406030204" pitchFamily="18" charset="0"/>
                      </a:rPr>
                      <m:t>𝑷</m:t>
                    </m:r>
                    <m:d>
                      <m:dPr>
                        <m:ctrlPr>
                          <a:rPr lang="en-US" sz="1800" b="1" i="1" smtClean="0">
                            <a:solidFill>
                              <a:srgbClr val="292929"/>
                            </a:solidFill>
                            <a:effectLst/>
                            <a:latin typeface="Cambria Math" panose="02040503050406030204" pitchFamily="18" charset="0"/>
                          </a:rPr>
                        </m:ctrlPr>
                      </m:dPr>
                      <m:e>
                        <m:r>
                          <a:rPr lang="en-US" sz="1800" b="1" i="1" smtClean="0">
                            <a:solidFill>
                              <a:srgbClr val="292929"/>
                            </a:solidFill>
                            <a:effectLst/>
                            <a:latin typeface="Cambria Math" panose="02040503050406030204" pitchFamily="18" charset="0"/>
                          </a:rPr>
                          <m:t>𝒀𝒆𝒔</m:t>
                        </m:r>
                      </m:e>
                    </m:d>
                    <m:sSub>
                      <m:sSubPr>
                        <m:ctrlPr>
                          <a:rPr lang="en-US" sz="1800" b="1" i="1" smtClean="0">
                            <a:solidFill>
                              <a:srgbClr val="292929"/>
                            </a:solidFill>
                            <a:effectLst/>
                            <a:latin typeface="Cambria Math" panose="02040503050406030204" pitchFamily="18" charset="0"/>
                          </a:rPr>
                        </m:ctrlPr>
                      </m:sSubPr>
                      <m:e>
                        <m:r>
                          <a:rPr lang="en-US" sz="1800" b="1" i="1" smtClean="0">
                            <a:solidFill>
                              <a:srgbClr val="292929"/>
                            </a:solidFill>
                            <a:effectLst/>
                            <a:latin typeface="Cambria Math" panose="02040503050406030204" pitchFamily="18" charset="0"/>
                          </a:rPr>
                          <m:t>𝒍𝒐𝒈</m:t>
                        </m:r>
                      </m:e>
                      <m:sub>
                        <m:r>
                          <a:rPr lang="en-US" sz="1800" b="1" i="1" smtClean="0">
                            <a:solidFill>
                              <a:srgbClr val="292929"/>
                            </a:solidFill>
                            <a:effectLst/>
                            <a:latin typeface="Cambria Math" panose="02040503050406030204" pitchFamily="18" charset="0"/>
                          </a:rPr>
                          <m:t>𝟐</m:t>
                        </m:r>
                      </m:sub>
                    </m:sSub>
                    <m:r>
                      <a:rPr lang="en-US" sz="1800" b="1" i="1" smtClean="0">
                        <a:solidFill>
                          <a:srgbClr val="292929"/>
                        </a:solidFill>
                        <a:effectLst/>
                        <a:latin typeface="Cambria Math" panose="02040503050406030204" pitchFamily="18" charset="0"/>
                      </a:rPr>
                      <m:t>𝑷</m:t>
                    </m:r>
                    <m:d>
                      <m:dPr>
                        <m:ctrlPr>
                          <a:rPr lang="en-US" sz="1800" b="1" i="1" smtClean="0">
                            <a:solidFill>
                              <a:srgbClr val="292929"/>
                            </a:solidFill>
                            <a:effectLst/>
                            <a:latin typeface="Cambria Math" panose="02040503050406030204" pitchFamily="18" charset="0"/>
                          </a:rPr>
                        </m:ctrlPr>
                      </m:dPr>
                      <m:e>
                        <m:r>
                          <a:rPr lang="en-US" sz="1800" b="1" i="1" smtClean="0">
                            <a:solidFill>
                              <a:srgbClr val="292929"/>
                            </a:solidFill>
                            <a:effectLst/>
                            <a:latin typeface="Cambria Math" panose="02040503050406030204" pitchFamily="18" charset="0"/>
                          </a:rPr>
                          <m:t>𝒀𝒆𝒔</m:t>
                        </m:r>
                      </m:e>
                    </m:d>
                    <m:r>
                      <a:rPr lang="en-US" sz="1800" b="1" i="1">
                        <a:solidFill>
                          <a:srgbClr val="292929"/>
                        </a:solidFill>
                        <a:latin typeface="Cambria Math" panose="02040503050406030204" pitchFamily="18" charset="0"/>
                      </a:rPr>
                      <m:t>−</m:t>
                    </m:r>
                    <m:r>
                      <a:rPr lang="en-US" sz="1800" b="1" i="1">
                        <a:solidFill>
                          <a:srgbClr val="292929"/>
                        </a:solidFill>
                        <a:latin typeface="Cambria Math" panose="02040503050406030204" pitchFamily="18" charset="0"/>
                      </a:rPr>
                      <m:t>𝑷</m:t>
                    </m:r>
                    <m:d>
                      <m:dPr>
                        <m:ctrlPr>
                          <a:rPr lang="en-US" sz="1800" b="1" i="1">
                            <a:solidFill>
                              <a:srgbClr val="292929"/>
                            </a:solidFill>
                            <a:latin typeface="Cambria Math" panose="02040503050406030204" pitchFamily="18" charset="0"/>
                          </a:rPr>
                        </m:ctrlPr>
                      </m:dPr>
                      <m:e>
                        <m:r>
                          <a:rPr lang="en-US" sz="1800" b="1" i="1">
                            <a:solidFill>
                              <a:srgbClr val="292929"/>
                            </a:solidFill>
                            <a:latin typeface="Cambria Math" panose="02040503050406030204" pitchFamily="18" charset="0"/>
                          </a:rPr>
                          <m:t>𝑵𝒐</m:t>
                        </m:r>
                      </m:e>
                    </m:d>
                    <m:sSub>
                      <m:sSubPr>
                        <m:ctrlPr>
                          <a:rPr lang="en-US" sz="1800" b="1" i="1">
                            <a:solidFill>
                              <a:srgbClr val="292929"/>
                            </a:solidFill>
                            <a:latin typeface="Cambria Math" panose="02040503050406030204" pitchFamily="18" charset="0"/>
                          </a:rPr>
                        </m:ctrlPr>
                      </m:sSubPr>
                      <m:e>
                        <m:r>
                          <a:rPr lang="en-US" sz="1800" b="1" i="1">
                            <a:solidFill>
                              <a:srgbClr val="292929"/>
                            </a:solidFill>
                            <a:latin typeface="Cambria Math" panose="02040503050406030204" pitchFamily="18" charset="0"/>
                          </a:rPr>
                          <m:t>𝒍𝒐𝒈</m:t>
                        </m:r>
                      </m:e>
                      <m:sub>
                        <m:r>
                          <a:rPr lang="en-US" sz="1800" b="1" i="1">
                            <a:solidFill>
                              <a:srgbClr val="292929"/>
                            </a:solidFill>
                            <a:latin typeface="Cambria Math" panose="02040503050406030204" pitchFamily="18" charset="0"/>
                          </a:rPr>
                          <m:t>𝟐</m:t>
                        </m:r>
                      </m:sub>
                    </m:sSub>
                    <m:r>
                      <a:rPr lang="en-US" sz="1800" b="1" i="1">
                        <a:solidFill>
                          <a:srgbClr val="292929"/>
                        </a:solidFill>
                        <a:latin typeface="Cambria Math" panose="02040503050406030204" pitchFamily="18" charset="0"/>
                      </a:rPr>
                      <m:t>𝑷</m:t>
                    </m:r>
                    <m:d>
                      <m:dPr>
                        <m:ctrlPr>
                          <a:rPr lang="en-US" sz="1800" b="1" i="1">
                            <a:solidFill>
                              <a:srgbClr val="292929"/>
                            </a:solidFill>
                            <a:latin typeface="Cambria Math" panose="02040503050406030204" pitchFamily="18" charset="0"/>
                          </a:rPr>
                        </m:ctrlPr>
                      </m:dPr>
                      <m:e>
                        <m:r>
                          <a:rPr lang="en-US" sz="1800" b="1" i="1">
                            <a:solidFill>
                              <a:srgbClr val="292929"/>
                            </a:solidFill>
                            <a:latin typeface="Cambria Math" panose="02040503050406030204" pitchFamily="18" charset="0"/>
                          </a:rPr>
                          <m:t>𝑵𝒐</m:t>
                        </m:r>
                      </m:e>
                    </m:d>
                  </m:oMath>
                </a14:m>
                <a:endParaRPr lang="en-US" sz="1800" b="1" i="1" dirty="0">
                  <a:solidFill>
                    <a:srgbClr val="292929"/>
                  </a:solidFill>
                  <a:latin typeface="Cambria Math" panose="02040503050406030204" pitchFamily="18" charset="0"/>
                </a:endParaRPr>
              </a:p>
              <a:p>
                <a:pPr marL="914400" lvl="2" indent="0">
                  <a:buNone/>
                </a:pPr>
                <a14:m>
                  <m:oMathPara xmlns:m="http://schemas.openxmlformats.org/officeDocument/2006/math">
                    <m:oMathParaPr>
                      <m:jc m:val="left"/>
                    </m:oMathParaPr>
                    <m:oMath xmlns:m="http://schemas.openxmlformats.org/officeDocument/2006/math">
                      <m:r>
                        <a:rPr lang="en-US" sz="1800" b="0" i="1" smtClean="0">
                          <a:solidFill>
                            <a:srgbClr val="292929"/>
                          </a:solidFill>
                          <a:latin typeface="Cambria Math" panose="02040503050406030204" pitchFamily="18" charset="0"/>
                        </a:rPr>
                        <m:t>        =−</m:t>
                      </m:r>
                      <m:f>
                        <m:fPr>
                          <m:ctrlPr>
                            <a:rPr lang="en-US" sz="1800" b="0" i="1" smtClean="0">
                              <a:solidFill>
                                <a:srgbClr val="292929"/>
                              </a:solidFill>
                              <a:latin typeface="Cambria Math" panose="02040503050406030204" pitchFamily="18" charset="0"/>
                            </a:rPr>
                          </m:ctrlPr>
                        </m:fPr>
                        <m:num>
                          <m:r>
                            <a:rPr lang="en-US" sz="1800" b="0" i="1" smtClean="0">
                              <a:solidFill>
                                <a:srgbClr val="292929"/>
                              </a:solidFill>
                              <a:latin typeface="Cambria Math" panose="02040503050406030204" pitchFamily="18" charset="0"/>
                            </a:rPr>
                            <m:t>2</m:t>
                          </m:r>
                        </m:num>
                        <m:den>
                          <m:r>
                            <a:rPr lang="en-US" sz="1800" b="0" i="1" smtClean="0">
                              <a:solidFill>
                                <a:srgbClr val="292929"/>
                              </a:solidFill>
                              <a:latin typeface="Cambria Math" panose="02040503050406030204" pitchFamily="18" charset="0"/>
                            </a:rPr>
                            <m:t>5</m:t>
                          </m:r>
                        </m:den>
                      </m:f>
                      <m:sSub>
                        <m:sSubPr>
                          <m:ctrlPr>
                            <a:rPr lang="en-US" sz="1800" b="0" i="1" smtClean="0">
                              <a:solidFill>
                                <a:srgbClr val="292929"/>
                              </a:solidFill>
                              <a:latin typeface="Cambria Math" panose="02040503050406030204" pitchFamily="18" charset="0"/>
                            </a:rPr>
                          </m:ctrlPr>
                        </m:sSubPr>
                        <m:e>
                          <m:r>
                            <a:rPr lang="en-US" sz="1800" i="1">
                              <a:solidFill>
                                <a:srgbClr val="292929"/>
                              </a:solidFill>
                              <a:latin typeface="Cambria Math" panose="02040503050406030204" pitchFamily="18" charset="0"/>
                            </a:rPr>
                            <m:t>𝑙𝑜𝑔</m:t>
                          </m:r>
                        </m:e>
                        <m:sub>
                          <m:r>
                            <a:rPr lang="en-US" sz="1800" b="0" i="1" smtClean="0">
                              <a:solidFill>
                                <a:srgbClr val="292929"/>
                              </a:solidFill>
                              <a:latin typeface="Cambria Math" panose="02040503050406030204" pitchFamily="18" charset="0"/>
                            </a:rPr>
                            <m:t>2</m:t>
                          </m:r>
                        </m:sub>
                      </m:sSub>
                      <m:d>
                        <m:dPr>
                          <m:ctrlPr>
                            <a:rPr lang="en-US" sz="1800" b="0" i="1" smtClean="0">
                              <a:solidFill>
                                <a:srgbClr val="292929"/>
                              </a:solidFill>
                              <a:latin typeface="Cambria Math" panose="02040503050406030204" pitchFamily="18" charset="0"/>
                            </a:rPr>
                          </m:ctrlPr>
                        </m:dPr>
                        <m:e>
                          <m:f>
                            <m:fPr>
                              <m:ctrlPr>
                                <a:rPr lang="en-US" sz="1800" b="0" i="1" smtClean="0">
                                  <a:solidFill>
                                    <a:srgbClr val="292929"/>
                                  </a:solidFill>
                                  <a:latin typeface="Cambria Math" panose="02040503050406030204" pitchFamily="18" charset="0"/>
                                </a:rPr>
                              </m:ctrlPr>
                            </m:fPr>
                            <m:num>
                              <m:r>
                                <a:rPr lang="en-US" sz="1800" b="0" i="1" smtClean="0">
                                  <a:solidFill>
                                    <a:srgbClr val="292929"/>
                                  </a:solidFill>
                                  <a:latin typeface="Cambria Math" panose="02040503050406030204" pitchFamily="18" charset="0"/>
                                </a:rPr>
                                <m:t>2</m:t>
                              </m:r>
                            </m:num>
                            <m:den>
                              <m:r>
                                <a:rPr lang="en-US" sz="1800" b="0" i="1" smtClean="0">
                                  <a:solidFill>
                                    <a:srgbClr val="292929"/>
                                  </a:solidFill>
                                  <a:latin typeface="Cambria Math" panose="02040503050406030204" pitchFamily="18" charset="0"/>
                                </a:rPr>
                                <m:t>5</m:t>
                              </m:r>
                            </m:den>
                          </m:f>
                        </m:e>
                      </m:d>
                      <m:r>
                        <a:rPr lang="en-US" sz="1800" b="0" i="1" smtClean="0">
                          <a:solidFill>
                            <a:srgbClr val="292929"/>
                          </a:solidFill>
                          <a:latin typeface="Cambria Math" panose="02040503050406030204" pitchFamily="18" charset="0"/>
                        </a:rPr>
                        <m:t>−</m:t>
                      </m:r>
                      <m:f>
                        <m:fPr>
                          <m:ctrlPr>
                            <a:rPr lang="en-US" sz="1800" i="1">
                              <a:solidFill>
                                <a:srgbClr val="292929"/>
                              </a:solidFill>
                              <a:latin typeface="Cambria Math" panose="02040503050406030204" pitchFamily="18" charset="0"/>
                            </a:rPr>
                          </m:ctrlPr>
                        </m:fPr>
                        <m:num>
                          <m:r>
                            <a:rPr lang="en-US" sz="1800" b="0" i="1" smtClean="0">
                              <a:solidFill>
                                <a:srgbClr val="292929"/>
                              </a:solidFill>
                              <a:latin typeface="Cambria Math" panose="02040503050406030204" pitchFamily="18" charset="0"/>
                            </a:rPr>
                            <m:t>3</m:t>
                          </m:r>
                        </m:num>
                        <m:den>
                          <m:r>
                            <a:rPr lang="en-US" sz="1800" b="0" i="1" smtClean="0">
                              <a:solidFill>
                                <a:srgbClr val="292929"/>
                              </a:solidFill>
                              <a:latin typeface="Cambria Math" panose="02040503050406030204" pitchFamily="18" charset="0"/>
                            </a:rPr>
                            <m:t>5</m:t>
                          </m:r>
                        </m:den>
                      </m:f>
                      <m:sSub>
                        <m:sSubPr>
                          <m:ctrlPr>
                            <a:rPr lang="en-US" sz="1800" i="1">
                              <a:solidFill>
                                <a:srgbClr val="292929"/>
                              </a:solidFill>
                              <a:latin typeface="Cambria Math" panose="02040503050406030204" pitchFamily="18" charset="0"/>
                            </a:rPr>
                          </m:ctrlPr>
                        </m:sSubPr>
                        <m:e>
                          <m:r>
                            <a:rPr lang="en-US" sz="1800" i="1">
                              <a:solidFill>
                                <a:srgbClr val="292929"/>
                              </a:solidFill>
                              <a:latin typeface="Cambria Math" panose="02040503050406030204" pitchFamily="18" charset="0"/>
                            </a:rPr>
                            <m:t>𝑙𝑜𝑔</m:t>
                          </m:r>
                        </m:e>
                        <m:sub>
                          <m:r>
                            <a:rPr lang="en-US" sz="1800" i="1">
                              <a:solidFill>
                                <a:srgbClr val="292929"/>
                              </a:solidFill>
                              <a:latin typeface="Cambria Math" panose="02040503050406030204" pitchFamily="18" charset="0"/>
                            </a:rPr>
                            <m:t>2</m:t>
                          </m:r>
                        </m:sub>
                      </m:sSub>
                      <m:d>
                        <m:dPr>
                          <m:ctrlPr>
                            <a:rPr lang="en-US" sz="1800" i="1">
                              <a:solidFill>
                                <a:srgbClr val="292929"/>
                              </a:solidFill>
                              <a:latin typeface="Cambria Math" panose="02040503050406030204" pitchFamily="18" charset="0"/>
                            </a:rPr>
                          </m:ctrlPr>
                        </m:dPr>
                        <m:e>
                          <m:f>
                            <m:fPr>
                              <m:ctrlPr>
                                <a:rPr lang="en-US" sz="1800" i="1">
                                  <a:solidFill>
                                    <a:srgbClr val="292929"/>
                                  </a:solidFill>
                                  <a:latin typeface="Cambria Math" panose="02040503050406030204" pitchFamily="18" charset="0"/>
                                </a:rPr>
                              </m:ctrlPr>
                            </m:fPr>
                            <m:num>
                              <m:r>
                                <a:rPr lang="en-US" sz="1800" b="0" i="1" smtClean="0">
                                  <a:solidFill>
                                    <a:srgbClr val="292929"/>
                                  </a:solidFill>
                                  <a:latin typeface="Cambria Math" panose="02040503050406030204" pitchFamily="18" charset="0"/>
                                </a:rPr>
                                <m:t>3</m:t>
                              </m:r>
                            </m:num>
                            <m:den>
                              <m:r>
                                <a:rPr lang="en-US" sz="1800" b="0" i="1" smtClean="0">
                                  <a:solidFill>
                                    <a:srgbClr val="292929"/>
                                  </a:solidFill>
                                  <a:latin typeface="Cambria Math" panose="02040503050406030204" pitchFamily="18" charset="0"/>
                                </a:rPr>
                                <m:t>5</m:t>
                              </m:r>
                            </m:den>
                          </m:f>
                        </m:e>
                      </m:d>
                    </m:oMath>
                  </m:oMathPara>
                </a14:m>
                <a:endParaRPr lang="en-US" sz="1800" i="1" dirty="0">
                  <a:solidFill>
                    <a:srgbClr val="292929"/>
                  </a:solidFill>
                  <a:latin typeface="Cambria Math" panose="02040503050406030204" pitchFamily="18" charset="0"/>
                </a:endParaRPr>
              </a:p>
              <a:p>
                <a:pPr marL="914400" lvl="2" indent="0">
                  <a:buNone/>
                </a:pPr>
                <a:r>
                  <a:rPr lang="en-US" sz="1800" dirty="0">
                    <a:solidFill>
                      <a:srgbClr val="292929"/>
                    </a:solidFill>
                    <a:latin typeface="Cambria Math" panose="02040503050406030204" pitchFamily="18" charset="0"/>
                  </a:rPr>
                  <a:t>        = 0.971</a:t>
                </a:r>
              </a:p>
              <a:p>
                <a:pPr algn="l"/>
                <a:r>
                  <a:rPr lang="en-US" sz="1800" i="1" u="sng" dirty="0">
                    <a:solidFill>
                      <a:srgbClr val="292929"/>
                    </a:solidFill>
                    <a:latin typeface="charter"/>
                  </a:rPr>
                  <a:t>For Windy: </a:t>
                </a:r>
              </a:p>
              <a:p>
                <a:pPr marL="0" indent="0" algn="l">
                  <a:buNone/>
                </a:pPr>
                <a:r>
                  <a:rPr lang="en-US" sz="1800" i="1" u="sng" dirty="0">
                    <a:solidFill>
                      <a:srgbClr val="C00000"/>
                    </a:solidFill>
                    <a:latin typeface="charter"/>
                  </a:rPr>
                  <a:t>Values(Windy)= Weak, Strong</a:t>
                </a:r>
              </a:p>
              <a:p>
                <a:pPr algn="l"/>
                <a:r>
                  <a:rPr lang="en-US" sz="1600" dirty="0">
                    <a:solidFill>
                      <a:srgbClr val="292929"/>
                    </a:solidFill>
                    <a:latin typeface="charter"/>
                  </a:rPr>
                  <a:t>Entropy (</a:t>
                </a:r>
                <a:r>
                  <a:rPr lang="en-US" sz="1600" dirty="0" err="1">
                    <a:solidFill>
                      <a:srgbClr val="292929"/>
                    </a:solidFill>
                    <a:latin typeface="charter"/>
                  </a:rPr>
                  <a:t>S</a:t>
                </a:r>
                <a:r>
                  <a:rPr lang="en-US" sz="1600" baseline="-25000" dirty="0" err="1">
                    <a:solidFill>
                      <a:srgbClr val="292929"/>
                    </a:solidFill>
                    <a:latin typeface="charter"/>
                  </a:rPr>
                  <a:t>Weak</a:t>
                </a:r>
                <a:r>
                  <a:rPr lang="en-US" sz="1600" dirty="0">
                    <a:solidFill>
                      <a:srgbClr val="292929"/>
                    </a:solidFill>
                    <a:latin typeface="charter"/>
                  </a:rPr>
                  <a:t>) </a:t>
                </a:r>
                <a:r>
                  <a:rPr lang="en-US" sz="1600" dirty="0">
                    <a:solidFill>
                      <a:srgbClr val="292929"/>
                    </a:solidFill>
                    <a:latin typeface="charter"/>
                    <a:sym typeface="Wingdings" panose="05000000000000000000" pitchFamily="2" charset="2"/>
                  </a:rPr>
                  <a:t> </a:t>
                </a:r>
                <a14:m>
                  <m:oMath xmlns:m="http://schemas.openxmlformats.org/officeDocument/2006/math">
                    <m:d>
                      <m:dPr>
                        <m:begChr m:val="{"/>
                        <m:endChr m:val="}"/>
                        <m:ctrlPr>
                          <a:rPr lang="en-US" sz="1600" i="1" smtClean="0">
                            <a:solidFill>
                              <a:srgbClr val="292929"/>
                            </a:solidFill>
                            <a:latin typeface="Cambria Math" panose="02040503050406030204" pitchFamily="18" charset="0"/>
                            <a:sym typeface="Wingdings" panose="05000000000000000000" pitchFamily="2" charset="2"/>
                          </a:rPr>
                        </m:ctrlPr>
                      </m:dPr>
                      <m:e>
                        <m:eqArr>
                          <m:eqArrPr>
                            <m:ctrlPr>
                              <a:rPr lang="en-US" sz="1600" i="1" smtClean="0">
                                <a:solidFill>
                                  <a:srgbClr val="292929"/>
                                </a:solidFill>
                                <a:latin typeface="Cambria Math" panose="02040503050406030204" pitchFamily="18" charset="0"/>
                                <a:sym typeface="Wingdings" panose="05000000000000000000" pitchFamily="2" charset="2"/>
                              </a:rPr>
                            </m:ctrlPr>
                          </m:eqArrPr>
                          <m:e>
                            <m:r>
                              <a:rPr lang="en-US" sz="1600" b="0" i="1" smtClean="0">
                                <a:solidFill>
                                  <a:srgbClr val="292929"/>
                                </a:solidFill>
                                <a:latin typeface="Cambria Math" panose="02040503050406030204" pitchFamily="18" charset="0"/>
                                <a:sym typeface="Wingdings" panose="05000000000000000000" pitchFamily="2" charset="2"/>
                              </a:rPr>
                              <m:t>1 ←</m:t>
                            </m:r>
                            <m:r>
                              <a:rPr lang="en-US" sz="1600" b="0" i="1" smtClean="0">
                                <a:solidFill>
                                  <a:srgbClr val="292929"/>
                                </a:solidFill>
                                <a:latin typeface="Cambria Math" panose="02040503050406030204" pitchFamily="18" charset="0"/>
                                <a:sym typeface="Wingdings" panose="05000000000000000000" pitchFamily="2" charset="2"/>
                              </a:rPr>
                              <m:t>𝑌𝑒𝑠</m:t>
                            </m:r>
                          </m:e>
                          <m:e>
                            <m:r>
                              <a:rPr lang="en-US" sz="1600" b="0" i="1" smtClean="0">
                                <a:solidFill>
                                  <a:srgbClr val="292929"/>
                                </a:solidFill>
                                <a:latin typeface="Cambria Math" panose="02040503050406030204" pitchFamily="18" charset="0"/>
                                <a:sym typeface="Wingdings" panose="05000000000000000000" pitchFamily="2" charset="2"/>
                              </a:rPr>
                              <m:t>2</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𝑁𝑜</m:t>
                            </m:r>
                          </m:e>
                        </m:eqArr>
                      </m:e>
                    </m:d>
                    <m:r>
                      <a:rPr lang="en-US" sz="1600" b="0" i="1" smtClean="0">
                        <a:solidFill>
                          <a:srgbClr val="292929"/>
                        </a:solidFill>
                        <a:latin typeface="Cambria Math" panose="02040503050406030204" pitchFamily="18" charset="0"/>
                        <a:sym typeface="Wingdings" panose="05000000000000000000" pitchFamily="2" charset="2"/>
                      </a:rPr>
                      <m:t>=</m:t>
                    </m:r>
                    <m:r>
                      <a:rPr lang="en-US" sz="1600" b="0" i="1">
                        <a:solidFill>
                          <a:srgbClr val="292929"/>
                        </a:solidFill>
                        <a:latin typeface="Cambria Math" panose="02040503050406030204" pitchFamily="18" charset="0"/>
                      </a:rPr>
                      <m:t>−</m:t>
                    </m:r>
                    <m:f>
                      <m:fPr>
                        <m:ctrlPr>
                          <a:rPr lang="en-US" sz="1600" i="1">
                            <a:solidFill>
                              <a:srgbClr val="292929"/>
                            </a:solidFill>
                            <a:latin typeface="Cambria Math" panose="02040503050406030204" pitchFamily="18" charset="0"/>
                          </a:rPr>
                        </m:ctrlPr>
                      </m:fPr>
                      <m:num>
                        <m:r>
                          <a:rPr lang="en-US" sz="1600" b="0" i="1" smtClean="0">
                            <a:solidFill>
                              <a:srgbClr val="292929"/>
                            </a:solidFill>
                            <a:latin typeface="Cambria Math" panose="02040503050406030204" pitchFamily="18" charset="0"/>
                          </a:rPr>
                          <m:t>1</m:t>
                        </m:r>
                      </m:num>
                      <m:den>
                        <m:r>
                          <a:rPr lang="en-US" sz="1600" b="0" i="1" smtClean="0">
                            <a:solidFill>
                              <a:srgbClr val="292929"/>
                            </a:solidFill>
                            <a:latin typeface="Cambria Math" panose="02040503050406030204" pitchFamily="18" charset="0"/>
                          </a:rPr>
                          <m:t>3</m:t>
                        </m:r>
                      </m:den>
                    </m:f>
                    <m:sSub>
                      <m:sSubPr>
                        <m:ctrlPr>
                          <a:rPr lang="en-US" sz="1600" i="1">
                            <a:solidFill>
                              <a:srgbClr val="292929"/>
                            </a:solidFill>
                            <a:latin typeface="Cambria Math" panose="02040503050406030204" pitchFamily="18" charset="0"/>
                          </a:rPr>
                        </m:ctrlPr>
                      </m:sSubPr>
                      <m:e>
                        <m:r>
                          <a:rPr lang="en-US" sz="1600" b="0" i="1">
                            <a:solidFill>
                              <a:srgbClr val="292929"/>
                            </a:solidFill>
                            <a:latin typeface="Cambria Math" panose="02040503050406030204" pitchFamily="18" charset="0"/>
                          </a:rPr>
                          <m:t>𝑙𝑜𝑔</m:t>
                        </m:r>
                      </m:e>
                      <m:sub>
                        <m:r>
                          <a:rPr lang="en-US" sz="1600" b="0" i="1">
                            <a:solidFill>
                              <a:srgbClr val="292929"/>
                            </a:solidFill>
                            <a:latin typeface="Cambria Math" panose="02040503050406030204" pitchFamily="18" charset="0"/>
                          </a:rPr>
                          <m:t>2</m:t>
                        </m:r>
                      </m:sub>
                    </m:sSub>
                    <m:d>
                      <m:dPr>
                        <m:ctrlPr>
                          <a:rPr lang="en-US" sz="1600" i="1">
                            <a:solidFill>
                              <a:srgbClr val="292929"/>
                            </a:solidFill>
                            <a:latin typeface="Cambria Math" panose="02040503050406030204" pitchFamily="18" charset="0"/>
                          </a:rPr>
                        </m:ctrlPr>
                      </m:dPr>
                      <m:e>
                        <m:f>
                          <m:fPr>
                            <m:ctrlPr>
                              <a:rPr lang="en-US" sz="1600" i="1">
                                <a:solidFill>
                                  <a:srgbClr val="292929"/>
                                </a:solidFill>
                                <a:latin typeface="Cambria Math" panose="02040503050406030204" pitchFamily="18" charset="0"/>
                              </a:rPr>
                            </m:ctrlPr>
                          </m:fPr>
                          <m:num>
                            <m:r>
                              <a:rPr lang="en-US" sz="1600" b="0" i="1" smtClean="0">
                                <a:solidFill>
                                  <a:srgbClr val="292929"/>
                                </a:solidFill>
                                <a:latin typeface="Cambria Math" panose="02040503050406030204" pitchFamily="18" charset="0"/>
                              </a:rPr>
                              <m:t>1</m:t>
                            </m:r>
                          </m:num>
                          <m:den>
                            <m:r>
                              <a:rPr lang="en-US" sz="1600" b="0" i="1" smtClean="0">
                                <a:solidFill>
                                  <a:srgbClr val="292929"/>
                                </a:solidFill>
                                <a:latin typeface="Cambria Math" panose="02040503050406030204" pitchFamily="18" charset="0"/>
                              </a:rPr>
                              <m:t>3</m:t>
                            </m:r>
                          </m:den>
                        </m:f>
                      </m:e>
                    </m:d>
                    <m:r>
                      <a:rPr lang="en-US" sz="1600" b="0" i="1">
                        <a:solidFill>
                          <a:srgbClr val="292929"/>
                        </a:solidFill>
                        <a:latin typeface="Cambria Math" panose="02040503050406030204" pitchFamily="18" charset="0"/>
                      </a:rPr>
                      <m:t>−</m:t>
                    </m:r>
                    <m:f>
                      <m:fPr>
                        <m:ctrlPr>
                          <a:rPr lang="en-US" sz="1600" i="1">
                            <a:solidFill>
                              <a:srgbClr val="292929"/>
                            </a:solidFill>
                            <a:latin typeface="Cambria Math" panose="02040503050406030204" pitchFamily="18" charset="0"/>
                          </a:rPr>
                        </m:ctrlPr>
                      </m:fPr>
                      <m:num>
                        <m:r>
                          <a:rPr lang="en-US" sz="1600" b="0" i="1" smtClean="0">
                            <a:solidFill>
                              <a:srgbClr val="292929"/>
                            </a:solidFill>
                            <a:latin typeface="Cambria Math" panose="02040503050406030204" pitchFamily="18" charset="0"/>
                          </a:rPr>
                          <m:t>2</m:t>
                        </m:r>
                      </m:num>
                      <m:den>
                        <m:r>
                          <a:rPr lang="en-US" sz="1600" b="0" i="1" smtClean="0">
                            <a:solidFill>
                              <a:srgbClr val="292929"/>
                            </a:solidFill>
                            <a:latin typeface="Cambria Math" panose="02040503050406030204" pitchFamily="18" charset="0"/>
                          </a:rPr>
                          <m:t>3</m:t>
                        </m:r>
                      </m:den>
                    </m:f>
                    <m:sSub>
                      <m:sSubPr>
                        <m:ctrlPr>
                          <a:rPr lang="en-US" sz="1600" i="1">
                            <a:solidFill>
                              <a:srgbClr val="292929"/>
                            </a:solidFill>
                            <a:latin typeface="Cambria Math" panose="02040503050406030204" pitchFamily="18" charset="0"/>
                          </a:rPr>
                        </m:ctrlPr>
                      </m:sSubPr>
                      <m:e>
                        <m:r>
                          <a:rPr lang="en-US" sz="1600" b="0" i="1">
                            <a:solidFill>
                              <a:srgbClr val="292929"/>
                            </a:solidFill>
                            <a:latin typeface="Cambria Math" panose="02040503050406030204" pitchFamily="18" charset="0"/>
                          </a:rPr>
                          <m:t>𝑙𝑜𝑔</m:t>
                        </m:r>
                      </m:e>
                      <m:sub>
                        <m:r>
                          <a:rPr lang="en-US" sz="1600" b="0" i="1">
                            <a:solidFill>
                              <a:srgbClr val="292929"/>
                            </a:solidFill>
                            <a:latin typeface="Cambria Math" panose="02040503050406030204" pitchFamily="18" charset="0"/>
                          </a:rPr>
                          <m:t>2</m:t>
                        </m:r>
                      </m:sub>
                    </m:sSub>
                    <m:d>
                      <m:dPr>
                        <m:ctrlPr>
                          <a:rPr lang="en-US" sz="1600" i="1">
                            <a:solidFill>
                              <a:srgbClr val="292929"/>
                            </a:solidFill>
                            <a:latin typeface="Cambria Math" panose="02040503050406030204" pitchFamily="18" charset="0"/>
                          </a:rPr>
                        </m:ctrlPr>
                      </m:dPr>
                      <m:e>
                        <m:f>
                          <m:fPr>
                            <m:ctrlPr>
                              <a:rPr lang="en-US" sz="1600" i="1">
                                <a:solidFill>
                                  <a:srgbClr val="292929"/>
                                </a:solidFill>
                                <a:latin typeface="Cambria Math" panose="02040503050406030204" pitchFamily="18" charset="0"/>
                              </a:rPr>
                            </m:ctrlPr>
                          </m:fPr>
                          <m:num>
                            <m:r>
                              <a:rPr lang="en-US" sz="1600" b="0" i="1" smtClean="0">
                                <a:solidFill>
                                  <a:srgbClr val="292929"/>
                                </a:solidFill>
                                <a:latin typeface="Cambria Math" panose="02040503050406030204" pitchFamily="18" charset="0"/>
                              </a:rPr>
                              <m:t>2</m:t>
                            </m:r>
                          </m:num>
                          <m:den>
                            <m:r>
                              <a:rPr lang="en-US" sz="1600" b="0" i="1" smtClean="0">
                                <a:solidFill>
                                  <a:srgbClr val="292929"/>
                                </a:solidFill>
                                <a:latin typeface="Cambria Math" panose="02040503050406030204" pitchFamily="18" charset="0"/>
                              </a:rPr>
                              <m:t>3</m:t>
                            </m:r>
                          </m:den>
                        </m:f>
                      </m:e>
                    </m:d>
                    <m:r>
                      <a:rPr lang="en-US" sz="1600" b="0" i="1" smtClean="0">
                        <a:solidFill>
                          <a:srgbClr val="292929"/>
                        </a:solidFill>
                        <a:latin typeface="Cambria Math" panose="02040503050406030204" pitchFamily="18" charset="0"/>
                      </a:rPr>
                      <m:t>=.5278</m:t>
                    </m:r>
                  </m:oMath>
                </a14:m>
                <a:endParaRPr lang="en-US" sz="1600" dirty="0">
                  <a:solidFill>
                    <a:srgbClr val="292929"/>
                  </a:solidFill>
                  <a:latin typeface="charter"/>
                </a:endParaRPr>
              </a:p>
              <a:p>
                <a:pPr algn="l"/>
                <a:r>
                  <a:rPr lang="en-US" sz="1600" dirty="0">
                    <a:solidFill>
                      <a:srgbClr val="292929"/>
                    </a:solidFill>
                    <a:latin typeface="charter"/>
                  </a:rPr>
                  <a:t>Entropy (</a:t>
                </a:r>
                <a:r>
                  <a:rPr lang="en-US" sz="1600" dirty="0" err="1">
                    <a:solidFill>
                      <a:srgbClr val="292929"/>
                    </a:solidFill>
                    <a:latin typeface="charter"/>
                  </a:rPr>
                  <a:t>S</a:t>
                </a:r>
                <a:r>
                  <a:rPr lang="en-US" sz="1600" baseline="-25000" dirty="0" err="1">
                    <a:solidFill>
                      <a:srgbClr val="292929"/>
                    </a:solidFill>
                    <a:latin typeface="charter"/>
                  </a:rPr>
                  <a:t>Strong</a:t>
                </a:r>
                <a:r>
                  <a:rPr lang="en-US" sz="1600" dirty="0">
                    <a:solidFill>
                      <a:srgbClr val="292929"/>
                    </a:solidFill>
                    <a:latin typeface="charter"/>
                  </a:rPr>
                  <a:t> </a:t>
                </a:r>
                <a:r>
                  <a:rPr lang="en-US" sz="1600" dirty="0">
                    <a:solidFill>
                      <a:srgbClr val="292929"/>
                    </a:solidFill>
                    <a:latin typeface="charter"/>
                    <a:sym typeface="Wingdings" panose="05000000000000000000" pitchFamily="2" charset="2"/>
                  </a:rPr>
                  <a:t> </a:t>
                </a:r>
                <a14:m>
                  <m:oMath xmlns:m="http://schemas.openxmlformats.org/officeDocument/2006/math">
                    <m:d>
                      <m:dPr>
                        <m:begChr m:val="{"/>
                        <m:endChr m:val="}"/>
                        <m:ctrlPr>
                          <a:rPr lang="en-US" sz="1600" i="1" smtClean="0">
                            <a:solidFill>
                              <a:srgbClr val="292929"/>
                            </a:solidFill>
                            <a:latin typeface="Cambria Math" panose="02040503050406030204" pitchFamily="18" charset="0"/>
                            <a:sym typeface="Wingdings" panose="05000000000000000000" pitchFamily="2" charset="2"/>
                          </a:rPr>
                        </m:ctrlPr>
                      </m:dPr>
                      <m:e>
                        <m:eqArr>
                          <m:eqArrPr>
                            <m:ctrlPr>
                              <a:rPr lang="en-US" sz="1600" i="1" smtClean="0">
                                <a:solidFill>
                                  <a:srgbClr val="292929"/>
                                </a:solidFill>
                                <a:latin typeface="Cambria Math" panose="02040503050406030204" pitchFamily="18" charset="0"/>
                                <a:sym typeface="Wingdings" panose="05000000000000000000" pitchFamily="2" charset="2"/>
                              </a:rPr>
                            </m:ctrlPr>
                          </m:eqArrPr>
                          <m:e>
                            <m:r>
                              <a:rPr lang="en-US" sz="1600" b="0" i="1" smtClean="0">
                                <a:solidFill>
                                  <a:srgbClr val="292929"/>
                                </a:solidFill>
                                <a:latin typeface="Cambria Math" panose="02040503050406030204" pitchFamily="18" charset="0"/>
                                <a:sym typeface="Wingdings" panose="05000000000000000000" pitchFamily="2" charset="2"/>
                              </a:rPr>
                              <m:t>1 ←</m:t>
                            </m:r>
                            <m:r>
                              <a:rPr lang="en-US" sz="1600" b="0" i="1" smtClean="0">
                                <a:solidFill>
                                  <a:srgbClr val="292929"/>
                                </a:solidFill>
                                <a:latin typeface="Cambria Math" panose="02040503050406030204" pitchFamily="18" charset="0"/>
                                <a:sym typeface="Wingdings" panose="05000000000000000000" pitchFamily="2" charset="2"/>
                              </a:rPr>
                              <m:t>𝑌𝑒𝑠</m:t>
                            </m:r>
                          </m:e>
                          <m:e>
                            <m:r>
                              <a:rPr lang="en-US" sz="1600" b="0" i="1" smtClean="0">
                                <a:solidFill>
                                  <a:srgbClr val="292929"/>
                                </a:solidFill>
                                <a:latin typeface="Cambria Math" panose="02040503050406030204" pitchFamily="18" charset="0"/>
                                <a:sym typeface="Wingdings" panose="05000000000000000000" pitchFamily="2" charset="2"/>
                              </a:rPr>
                              <m:t>1</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𝑁𝑜</m:t>
                            </m:r>
                          </m:e>
                        </m:eqArr>
                      </m:e>
                    </m:d>
                    <m:r>
                      <a:rPr lang="en-US" sz="1600" b="0" i="1" smtClean="0">
                        <a:solidFill>
                          <a:srgbClr val="292929"/>
                        </a:solidFill>
                        <a:latin typeface="Cambria Math" panose="02040503050406030204" pitchFamily="18" charset="0"/>
                        <a:sym typeface="Wingdings" panose="05000000000000000000" pitchFamily="2" charset="2"/>
                      </a:rPr>
                      <m:t>=</m:t>
                    </m:r>
                    <m:r>
                      <a:rPr lang="en-US" sz="1600" b="0" i="0" smtClean="0">
                        <a:solidFill>
                          <a:srgbClr val="292929"/>
                        </a:solidFill>
                        <a:latin typeface="Cambria Math" panose="02040503050406030204" pitchFamily="18" charset="0"/>
                        <a:sym typeface="Wingdings" panose="05000000000000000000" pitchFamily="2" charset="2"/>
                      </a:rPr>
                      <m:t>1</m:t>
                    </m:r>
                  </m:oMath>
                </a14:m>
                <a:endParaRPr lang="pt-BR" sz="1600" i="0" dirty="0">
                  <a:solidFill>
                    <a:srgbClr val="292929"/>
                  </a:solidFill>
                  <a:effectLst/>
                  <a:latin typeface="charter"/>
                </a:endParaRPr>
              </a:p>
            </p:txBody>
          </p:sp>
        </mc:Choice>
        <mc:Fallback xmlns="">
          <p:sp>
            <p:nvSpPr>
              <p:cNvPr id="3" name="Content Placeholder 2">
                <a:extLst>
                  <a:ext uri="{FF2B5EF4-FFF2-40B4-BE49-F238E27FC236}">
                    <a16:creationId xmlns="" xmlns:a16="http://schemas.microsoft.com/office/drawing/2014/main" xmlns:a14="http://schemas.microsoft.com/office/drawing/2010/main" id="{DD8FD1ED-FA5D-3CF9-8F5F-4884BF87EB51}"/>
                  </a:ext>
                </a:extLst>
              </p:cNvPr>
              <p:cNvSpPr>
                <a:spLocks noGrp="1" noRot="1" noChangeAspect="1" noMove="1" noResize="1" noEditPoints="1" noAdjustHandles="1" noChangeArrowheads="1" noChangeShapeType="1" noTextEdit="1"/>
              </p:cNvSpPr>
              <p:nvPr>
                <p:ph idx="1"/>
              </p:nvPr>
            </p:nvSpPr>
            <p:spPr>
              <a:blipFill rotWithShape="0">
                <a:blip r:embed="rId2"/>
                <a:stretch>
                  <a:fillRect l="-444"/>
                </a:stretch>
              </a:blipFill>
            </p:spPr>
            <p:txBody>
              <a:bodyPr/>
              <a:lstStyle/>
              <a:p>
                <a:r>
                  <a:rPr lang="en-US">
                    <a:noFill/>
                  </a:rPr>
                  <a:t> </a:t>
                </a:r>
              </a:p>
            </p:txBody>
          </p:sp>
        </mc:Fallback>
      </mc:AlternateContent>
      <p:sp>
        <p:nvSpPr>
          <p:cNvPr id="4" name="Date Placeholder 3">
            <a:extLst>
              <a:ext uri="{FF2B5EF4-FFF2-40B4-BE49-F238E27FC236}">
                <a16:creationId xmlns="" xmlns:a16="http://schemas.microsoft.com/office/drawing/2014/main" id="{5ADE579C-5E77-234E-10D2-6ED7A15DB14E}"/>
              </a:ext>
            </a:extLst>
          </p:cNvPr>
          <p:cNvSpPr>
            <a:spLocks noGrp="1"/>
          </p:cNvSpPr>
          <p:nvPr>
            <p:ph type="dt" sz="half" idx="10"/>
          </p:nvPr>
        </p:nvSpPr>
        <p:spPr/>
        <p:txBody>
          <a:bodyPr/>
          <a:lstStyle/>
          <a:p>
            <a:fld id="{EDE3AE94-FBBE-4283-837A-3E80D8E8DEC3}" type="datetime1">
              <a:rPr lang="en-US" smtClean="0"/>
              <a:t>3/24/2024</a:t>
            </a:fld>
            <a:endParaRPr lang="en-US"/>
          </a:p>
        </p:txBody>
      </p:sp>
      <p:sp>
        <p:nvSpPr>
          <p:cNvPr id="5" name="Footer Placeholder 4">
            <a:extLst>
              <a:ext uri="{FF2B5EF4-FFF2-40B4-BE49-F238E27FC236}">
                <a16:creationId xmlns="" xmlns:a16="http://schemas.microsoft.com/office/drawing/2014/main" id="{63852CB2-8836-B727-40D1-682AF74A25C3}"/>
              </a:ext>
            </a:extLst>
          </p:cNvPr>
          <p:cNvSpPr>
            <a:spLocks noGrp="1"/>
          </p:cNvSpPr>
          <p:nvPr>
            <p:ph type="ftr" sz="quarter" idx="11"/>
          </p:nvPr>
        </p:nvSpPr>
        <p:spPr/>
        <p:txBody>
          <a:bodyPr/>
          <a:lstStyle/>
          <a:p>
            <a:r>
              <a:rPr lang="en-US" dirty="0"/>
              <a:t>DT</a:t>
            </a:r>
          </a:p>
        </p:txBody>
      </p:sp>
      <p:sp>
        <p:nvSpPr>
          <p:cNvPr id="6" name="Slide Number Placeholder 5">
            <a:extLst>
              <a:ext uri="{FF2B5EF4-FFF2-40B4-BE49-F238E27FC236}">
                <a16:creationId xmlns="" xmlns:a16="http://schemas.microsoft.com/office/drawing/2014/main" id="{617657D6-6904-1296-1D32-7B3C1D7B6D8D}"/>
              </a:ext>
            </a:extLst>
          </p:cNvPr>
          <p:cNvSpPr>
            <a:spLocks noGrp="1"/>
          </p:cNvSpPr>
          <p:nvPr>
            <p:ph type="sldNum" sz="quarter" idx="12"/>
          </p:nvPr>
        </p:nvSpPr>
        <p:spPr/>
        <p:txBody>
          <a:bodyPr/>
          <a:lstStyle/>
          <a:p>
            <a:fld id="{07CE569E-9B7C-4CB9-AB80-C0841F922CFF}" type="slidenum">
              <a:rPr lang="en-US" smtClean="0"/>
              <a:pPr/>
              <a:t>32</a:t>
            </a:fld>
            <a:endParaRPr lang="en-US" b="1"/>
          </a:p>
        </p:txBody>
      </p:sp>
      <mc:AlternateContent xmlns:mc="http://schemas.openxmlformats.org/markup-compatibility/2006" xmlns:a14="http://schemas.microsoft.com/office/drawing/2010/main">
        <mc:Choice Requires="a14">
          <p:sp>
            <p:nvSpPr>
              <p:cNvPr id="8" name="Content Placeholder 2">
                <a:extLst>
                  <a:ext uri="{FF2B5EF4-FFF2-40B4-BE49-F238E27FC236}">
                    <a16:creationId xmlns="" xmlns:a16="http://schemas.microsoft.com/office/drawing/2014/main" id="{7FCC34B8-71C8-8A35-EB85-3D0DB95A1BBD}"/>
                  </a:ext>
                </a:extLst>
              </p:cNvPr>
              <p:cNvSpPr txBox="1">
                <a:spLocks/>
              </p:cNvSpPr>
              <p:nvPr/>
            </p:nvSpPr>
            <p:spPr>
              <a:xfrm>
                <a:off x="4954575" y="4036505"/>
                <a:ext cx="7384639" cy="2319844"/>
              </a:xfrm>
              <a:prstGeom prst="rect">
                <a:avLst/>
              </a:prstGeom>
            </p:spPr>
            <p:txBody>
              <a:bodyPr vert="horz" lIns="91440" tIns="45720" rIns="91440" bIns="45720" rtlCol="0">
                <a:normAutofit fontScale="70000" lnSpcReduction="20000"/>
              </a:bodyPr>
              <a:lstStyle>
                <a:lvl1pPr marL="228600" indent="-228600" algn="just" defTabSz="914400" rtl="0" eaLnBrk="1" latinLnBrk="0" hangingPunct="1">
                  <a:lnSpc>
                    <a:spcPct val="125000"/>
                  </a:lnSpc>
                  <a:spcBef>
                    <a:spcPts val="1000"/>
                  </a:spcBef>
                  <a:buFont typeface="Arial" panose="020B0604020202020204" pitchFamily="34" charset="0"/>
                  <a:buChar char="•"/>
                  <a:defRPr sz="2800" kern="1200">
                    <a:solidFill>
                      <a:schemeClr val="bg1">
                        <a:alpha val="70000"/>
                      </a:schemeClr>
                    </a:solidFill>
                    <a:latin typeface="Sitka Subheading (Headings)"/>
                    <a:ea typeface="+mn-ea"/>
                    <a:cs typeface="+mn-cs"/>
                  </a:defRPr>
                </a:lvl1pPr>
                <a:lvl2pPr marL="685800" indent="-228600" algn="just" defTabSz="914400" rtl="0" eaLnBrk="1" latinLnBrk="0" hangingPunct="1">
                  <a:lnSpc>
                    <a:spcPct val="125000"/>
                  </a:lnSpc>
                  <a:spcBef>
                    <a:spcPts val="500"/>
                  </a:spcBef>
                  <a:buFont typeface="Arial" panose="020B0604020202020204" pitchFamily="34" charset="0"/>
                  <a:buChar char="•"/>
                  <a:defRPr sz="2400" kern="1200">
                    <a:solidFill>
                      <a:schemeClr val="bg1">
                        <a:alpha val="70000"/>
                      </a:schemeClr>
                    </a:solidFill>
                    <a:latin typeface="Sitka Subheading (Headings)"/>
                    <a:ea typeface="+mn-ea"/>
                    <a:cs typeface="+mn-cs"/>
                  </a:defRPr>
                </a:lvl2pPr>
                <a:lvl3pPr marL="1143000" indent="-228600" algn="just" defTabSz="914400" rtl="0" eaLnBrk="1" latinLnBrk="0" hangingPunct="1">
                  <a:lnSpc>
                    <a:spcPct val="125000"/>
                  </a:lnSpc>
                  <a:spcBef>
                    <a:spcPts val="500"/>
                  </a:spcBef>
                  <a:buFont typeface="Arial" panose="020B0604020202020204" pitchFamily="34" charset="0"/>
                  <a:buChar char="•"/>
                  <a:defRPr sz="2000" kern="1200">
                    <a:solidFill>
                      <a:schemeClr val="bg1">
                        <a:alpha val="70000"/>
                      </a:schemeClr>
                    </a:solidFill>
                    <a:latin typeface="Sitka Subheading (Headings)"/>
                    <a:ea typeface="+mn-ea"/>
                    <a:cs typeface="+mn-cs"/>
                  </a:defRPr>
                </a:lvl3pPr>
                <a:lvl4pPr marL="1600200" indent="-228600" algn="just" defTabSz="914400" rtl="0" eaLnBrk="1" latinLnBrk="0" hangingPunct="1">
                  <a:lnSpc>
                    <a:spcPct val="125000"/>
                  </a:lnSpc>
                  <a:spcBef>
                    <a:spcPts val="500"/>
                  </a:spcBef>
                  <a:buFont typeface="Arial" panose="020B0604020202020204" pitchFamily="34" charset="0"/>
                  <a:buChar char="•"/>
                  <a:defRPr sz="1800" kern="1200">
                    <a:solidFill>
                      <a:schemeClr val="bg1">
                        <a:alpha val="70000"/>
                      </a:schemeClr>
                    </a:solidFill>
                    <a:latin typeface="Sitka Subheading (Headings)"/>
                    <a:ea typeface="+mn-ea"/>
                    <a:cs typeface="+mn-cs"/>
                  </a:defRPr>
                </a:lvl4pPr>
                <a:lvl5pPr marL="2057400" indent="-228600" algn="just" defTabSz="914400" rtl="0" eaLnBrk="1" latinLnBrk="0" hangingPunct="1">
                  <a:lnSpc>
                    <a:spcPct val="125000"/>
                  </a:lnSpc>
                  <a:spcBef>
                    <a:spcPts val="500"/>
                  </a:spcBef>
                  <a:buFont typeface="Arial" panose="020B0604020202020204" pitchFamily="34" charset="0"/>
                  <a:buChar char="•"/>
                  <a:defRPr sz="1800" kern="1200">
                    <a:solidFill>
                      <a:schemeClr val="bg1">
                        <a:alpha val="70000"/>
                      </a:schemeClr>
                    </a:solidFill>
                    <a:latin typeface="Sitka Subheading (Headings)"/>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2400" i="1" smtClean="0">
                          <a:solidFill>
                            <a:srgbClr val="FF0000">
                              <a:alpha val="70000"/>
                            </a:srgbClr>
                          </a:solidFill>
                          <a:latin typeface="Cambria Math" panose="02040503050406030204" pitchFamily="18" charset="0"/>
                        </a:rPr>
                        <m:t>𝐺𝑎𝑖𝑛</m:t>
                      </m:r>
                      <m:d>
                        <m:dPr>
                          <m:ctrlPr>
                            <a:rPr lang="en-US" sz="2400" i="1" smtClean="0">
                              <a:solidFill>
                                <a:srgbClr val="FF0000">
                                  <a:alpha val="70000"/>
                                </a:srgbClr>
                              </a:solidFill>
                              <a:latin typeface="Cambria Math" panose="02040503050406030204" pitchFamily="18" charset="0"/>
                            </a:rPr>
                          </m:ctrlPr>
                        </m:dPr>
                        <m:e>
                          <m:r>
                            <a:rPr lang="en-US" sz="2400" i="1" smtClean="0">
                              <a:solidFill>
                                <a:srgbClr val="FF0000">
                                  <a:alpha val="70000"/>
                                </a:srgbClr>
                              </a:solidFill>
                              <a:latin typeface="Cambria Math" panose="02040503050406030204" pitchFamily="18" charset="0"/>
                            </a:rPr>
                            <m:t>𝑆</m:t>
                          </m:r>
                          <m:r>
                            <a:rPr lang="en-US" sz="2400" i="1" smtClean="0">
                              <a:solidFill>
                                <a:srgbClr val="FF0000">
                                  <a:alpha val="70000"/>
                                </a:srgbClr>
                              </a:solidFill>
                              <a:latin typeface="Cambria Math" panose="02040503050406030204" pitchFamily="18" charset="0"/>
                            </a:rPr>
                            <m:t>,</m:t>
                          </m:r>
                          <m:r>
                            <a:rPr lang="en-US" sz="2400" b="0" i="1" smtClean="0">
                              <a:solidFill>
                                <a:srgbClr val="FF0000">
                                  <a:alpha val="70000"/>
                                </a:srgbClr>
                              </a:solidFill>
                              <a:latin typeface="Cambria Math" panose="02040503050406030204" pitchFamily="18" charset="0"/>
                            </a:rPr>
                            <m:t>𝐻𝑢𝑚𝑖𝑑𝑖𝑡𝑦</m:t>
                          </m:r>
                        </m:e>
                      </m:d>
                      <m:r>
                        <a:rPr lang="en-US" sz="2400" i="1" smtClean="0">
                          <a:solidFill>
                            <a:srgbClr val="FF0000">
                              <a:alpha val="70000"/>
                            </a:srgbClr>
                          </a:solidFill>
                          <a:latin typeface="Cambria Math" panose="02040503050406030204" pitchFamily="18" charset="0"/>
                        </a:rPr>
                        <m:t>=</m:t>
                      </m:r>
                      <m:r>
                        <a:rPr lang="en-US" sz="2400" b="0" i="1" smtClean="0">
                          <a:solidFill>
                            <a:srgbClr val="FF0000">
                              <a:alpha val="70000"/>
                            </a:srgbClr>
                          </a:solidFill>
                          <a:latin typeface="Cambria Math" panose="02040503050406030204" pitchFamily="18" charset="0"/>
                        </a:rPr>
                        <m:t>𝐻</m:t>
                      </m:r>
                      <m:r>
                        <a:rPr lang="en-US" sz="2400" b="0" i="1" smtClean="0">
                          <a:solidFill>
                            <a:srgbClr val="FF0000">
                              <a:alpha val="70000"/>
                            </a:srgbClr>
                          </a:solidFill>
                          <a:latin typeface="Cambria Math" panose="02040503050406030204" pitchFamily="18" charset="0"/>
                        </a:rPr>
                        <m:t>(</m:t>
                      </m:r>
                      <m:r>
                        <a:rPr lang="en-US" sz="2400" b="0" i="1" smtClean="0">
                          <a:solidFill>
                            <a:srgbClr val="FF0000">
                              <a:alpha val="70000"/>
                            </a:srgbClr>
                          </a:solidFill>
                          <a:latin typeface="Cambria Math" panose="02040503050406030204" pitchFamily="18" charset="0"/>
                        </a:rPr>
                        <m:t>𝑠</m:t>
                      </m:r>
                      <m:r>
                        <a:rPr lang="en-US" sz="2400" b="0" i="1" smtClean="0">
                          <a:solidFill>
                            <a:srgbClr val="FF0000">
                              <a:alpha val="70000"/>
                            </a:srgbClr>
                          </a:solidFill>
                          <a:latin typeface="Cambria Math" panose="02040503050406030204" pitchFamily="18" charset="0"/>
                        </a:rPr>
                        <m:t>)−</m:t>
                      </m:r>
                      <m:nary>
                        <m:naryPr>
                          <m:chr m:val="∑"/>
                          <m:supHide m:val="on"/>
                          <m:ctrlPr>
                            <a:rPr lang="en-US" sz="2400" i="1" smtClean="0">
                              <a:solidFill>
                                <a:srgbClr val="FF0000">
                                  <a:alpha val="70000"/>
                                </a:srgbClr>
                              </a:solidFill>
                              <a:latin typeface="Cambria Math" panose="02040503050406030204" pitchFamily="18" charset="0"/>
                            </a:rPr>
                          </m:ctrlPr>
                        </m:naryPr>
                        <m:sub>
                          <m:r>
                            <m:rPr>
                              <m:brk m:alnAt="7"/>
                            </m:rPr>
                            <a:rPr lang="en-US" sz="2400" i="1" smtClean="0">
                              <a:solidFill>
                                <a:srgbClr val="FF0000">
                                  <a:alpha val="70000"/>
                                </a:srgbClr>
                              </a:solidFill>
                              <a:latin typeface="Cambria Math" panose="02040503050406030204" pitchFamily="18" charset="0"/>
                            </a:rPr>
                            <m:t>𝑣</m:t>
                          </m:r>
                          <m:r>
                            <a:rPr lang="en-US" sz="2400" i="1" smtClean="0">
                              <a:solidFill>
                                <a:srgbClr val="FF0000">
                                  <a:alpha val="70000"/>
                                </a:srgbClr>
                              </a:solidFill>
                              <a:latin typeface="Cambria Math" panose="02040503050406030204" pitchFamily="18" charset="0"/>
                              <a:ea typeface="Cambria Math" panose="02040503050406030204" pitchFamily="18" charset="0"/>
                            </a:rPr>
                            <m:t>∈</m:t>
                          </m:r>
                          <m:d>
                            <m:dPr>
                              <m:ctrlPr>
                                <a:rPr lang="en-US" sz="2400" i="1" smtClean="0">
                                  <a:solidFill>
                                    <a:srgbClr val="FF0000">
                                      <a:alpha val="70000"/>
                                    </a:srgbClr>
                                  </a:solidFill>
                                  <a:latin typeface="Cambria Math" panose="02040503050406030204" pitchFamily="18" charset="0"/>
                                  <a:ea typeface="Cambria Math" panose="02040503050406030204" pitchFamily="18" charset="0"/>
                                </a:rPr>
                              </m:ctrlPr>
                            </m:dPr>
                            <m:e>
                              <m:r>
                                <a:rPr lang="en-US" sz="2400" b="0" i="1" smtClean="0">
                                  <a:solidFill>
                                    <a:srgbClr val="FF0000">
                                      <a:alpha val="70000"/>
                                    </a:srgbClr>
                                  </a:solidFill>
                                  <a:latin typeface="Cambria Math" panose="02040503050406030204" pitchFamily="18" charset="0"/>
                                  <a:ea typeface="Cambria Math" panose="02040503050406030204" pitchFamily="18" charset="0"/>
                                </a:rPr>
                                <m:t>𝐻𝑖𝑔h</m:t>
                              </m:r>
                              <m:r>
                                <a:rPr lang="en-US" sz="2400" b="0" i="1" smtClean="0">
                                  <a:solidFill>
                                    <a:srgbClr val="FF0000">
                                      <a:alpha val="70000"/>
                                    </a:srgbClr>
                                  </a:solidFill>
                                  <a:latin typeface="Cambria Math" panose="02040503050406030204" pitchFamily="18" charset="0"/>
                                  <a:ea typeface="Cambria Math" panose="02040503050406030204" pitchFamily="18" charset="0"/>
                                </a:rPr>
                                <m:t> </m:t>
                              </m:r>
                              <m:r>
                                <a:rPr lang="en-US" sz="2400" b="0" i="1" smtClean="0">
                                  <a:solidFill>
                                    <a:srgbClr val="FF0000">
                                      <a:alpha val="70000"/>
                                    </a:srgbClr>
                                  </a:solidFill>
                                  <a:latin typeface="Cambria Math" panose="02040503050406030204" pitchFamily="18" charset="0"/>
                                  <a:ea typeface="Cambria Math" panose="02040503050406030204" pitchFamily="18" charset="0"/>
                                </a:rPr>
                                <m:t>𝑁𝑜𝑟𝑚𝑎𝑙</m:t>
                              </m:r>
                            </m:e>
                          </m:d>
                        </m:sub>
                        <m:sup/>
                        <m:e>
                          <m:f>
                            <m:fPr>
                              <m:ctrlPr>
                                <a:rPr lang="en-US" sz="2400" i="1" smtClean="0">
                                  <a:solidFill>
                                    <a:srgbClr val="FF0000">
                                      <a:alpha val="70000"/>
                                    </a:srgbClr>
                                  </a:solidFill>
                                  <a:latin typeface="Cambria Math" panose="02040503050406030204" pitchFamily="18" charset="0"/>
                                </a:rPr>
                              </m:ctrlPr>
                            </m:fPr>
                            <m:num>
                              <m:d>
                                <m:dPr>
                                  <m:begChr m:val="|"/>
                                  <m:endChr m:val="|"/>
                                  <m:ctrlPr>
                                    <a:rPr lang="en-US" sz="2400" i="1" smtClean="0">
                                      <a:solidFill>
                                        <a:srgbClr val="FF0000">
                                          <a:alpha val="70000"/>
                                        </a:srgbClr>
                                      </a:solidFill>
                                      <a:latin typeface="Cambria Math" panose="02040503050406030204" pitchFamily="18" charset="0"/>
                                    </a:rPr>
                                  </m:ctrlPr>
                                </m:dPr>
                                <m:e>
                                  <m:sSub>
                                    <m:sSubPr>
                                      <m:ctrlPr>
                                        <a:rPr lang="en-US" sz="2400" i="1" smtClean="0">
                                          <a:solidFill>
                                            <a:srgbClr val="FF0000">
                                              <a:alpha val="70000"/>
                                            </a:srgbClr>
                                          </a:solidFill>
                                          <a:latin typeface="Cambria Math" panose="02040503050406030204" pitchFamily="18" charset="0"/>
                                        </a:rPr>
                                      </m:ctrlPr>
                                    </m:sSubPr>
                                    <m:e>
                                      <m:r>
                                        <a:rPr lang="en-US" sz="2400" i="1" smtClean="0">
                                          <a:solidFill>
                                            <a:srgbClr val="FF0000">
                                              <a:alpha val="70000"/>
                                            </a:srgbClr>
                                          </a:solidFill>
                                          <a:latin typeface="Cambria Math" panose="02040503050406030204" pitchFamily="18" charset="0"/>
                                        </a:rPr>
                                        <m:t>𝑆</m:t>
                                      </m:r>
                                    </m:e>
                                    <m:sub>
                                      <m:r>
                                        <a:rPr lang="en-US" sz="2400" i="1" smtClean="0">
                                          <a:solidFill>
                                            <a:srgbClr val="FF0000">
                                              <a:alpha val="70000"/>
                                            </a:srgbClr>
                                          </a:solidFill>
                                          <a:latin typeface="Cambria Math" panose="02040503050406030204" pitchFamily="18" charset="0"/>
                                        </a:rPr>
                                        <m:t>𝑣</m:t>
                                      </m:r>
                                    </m:sub>
                                  </m:sSub>
                                </m:e>
                              </m:d>
                            </m:num>
                            <m:den>
                              <m:d>
                                <m:dPr>
                                  <m:begChr m:val="|"/>
                                  <m:endChr m:val="|"/>
                                  <m:ctrlPr>
                                    <a:rPr lang="en-US" sz="2400" i="1" smtClean="0">
                                      <a:solidFill>
                                        <a:srgbClr val="FF0000">
                                          <a:alpha val="70000"/>
                                        </a:srgbClr>
                                      </a:solidFill>
                                      <a:latin typeface="Cambria Math" panose="02040503050406030204" pitchFamily="18" charset="0"/>
                                    </a:rPr>
                                  </m:ctrlPr>
                                </m:dPr>
                                <m:e>
                                  <m:r>
                                    <a:rPr lang="en-US" sz="2400" i="1" smtClean="0">
                                      <a:solidFill>
                                        <a:srgbClr val="FF0000">
                                          <a:alpha val="70000"/>
                                        </a:srgbClr>
                                      </a:solidFill>
                                      <a:latin typeface="Cambria Math" panose="02040503050406030204" pitchFamily="18" charset="0"/>
                                    </a:rPr>
                                    <m:t>𝑆</m:t>
                                  </m:r>
                                </m:e>
                              </m:d>
                            </m:den>
                          </m:f>
                          <m:r>
                            <a:rPr lang="en-US" sz="2400" i="1" smtClean="0">
                              <a:solidFill>
                                <a:srgbClr val="FF0000">
                                  <a:alpha val="70000"/>
                                </a:srgbClr>
                              </a:solidFill>
                              <a:latin typeface="Cambria Math" panose="02040503050406030204" pitchFamily="18" charset="0"/>
                            </a:rPr>
                            <m:t>𝐸𝑛𝑡𝑟𝑜𝑝𝑦</m:t>
                          </m:r>
                          <m:d>
                            <m:dPr>
                              <m:ctrlPr>
                                <a:rPr lang="en-US" sz="2400" i="1" smtClean="0">
                                  <a:solidFill>
                                    <a:srgbClr val="FF0000">
                                      <a:alpha val="70000"/>
                                    </a:srgbClr>
                                  </a:solidFill>
                                  <a:latin typeface="Cambria Math" panose="02040503050406030204" pitchFamily="18" charset="0"/>
                                </a:rPr>
                              </m:ctrlPr>
                            </m:dPr>
                            <m:e>
                              <m:sSub>
                                <m:sSubPr>
                                  <m:ctrlPr>
                                    <a:rPr lang="en-US" sz="2400" i="1" smtClean="0">
                                      <a:solidFill>
                                        <a:srgbClr val="FF0000">
                                          <a:alpha val="70000"/>
                                        </a:srgbClr>
                                      </a:solidFill>
                                      <a:latin typeface="Cambria Math" panose="02040503050406030204" pitchFamily="18" charset="0"/>
                                    </a:rPr>
                                  </m:ctrlPr>
                                </m:sSubPr>
                                <m:e>
                                  <m:r>
                                    <a:rPr lang="en-US" sz="2400" i="1" smtClean="0">
                                      <a:solidFill>
                                        <a:srgbClr val="FF0000">
                                          <a:alpha val="70000"/>
                                        </a:srgbClr>
                                      </a:solidFill>
                                      <a:latin typeface="Cambria Math" panose="02040503050406030204" pitchFamily="18" charset="0"/>
                                    </a:rPr>
                                    <m:t>𝑆</m:t>
                                  </m:r>
                                </m:e>
                                <m:sub>
                                  <m:r>
                                    <a:rPr lang="en-US" sz="2400" i="1" smtClean="0">
                                      <a:solidFill>
                                        <a:srgbClr val="FF0000">
                                          <a:alpha val="70000"/>
                                        </a:srgbClr>
                                      </a:solidFill>
                                      <a:latin typeface="Cambria Math" panose="02040503050406030204" pitchFamily="18" charset="0"/>
                                    </a:rPr>
                                    <m:t>𝑣</m:t>
                                  </m:r>
                                </m:sub>
                              </m:sSub>
                            </m:e>
                          </m:d>
                        </m:e>
                      </m:nary>
                    </m:oMath>
                  </m:oMathPara>
                </a14:m>
                <a:endParaRPr lang="en-US" sz="2400" dirty="0"/>
              </a:p>
              <a:p>
                <a:pPr marL="0" indent="0" algn="l">
                  <a:buNone/>
                </a:pPr>
                <a:r>
                  <a:rPr lang="en-US" sz="2400" dirty="0">
                    <a:sym typeface="Wingdings" panose="05000000000000000000" pitchFamily="2" charset="2"/>
                  </a:rPr>
                  <a:t> </a:t>
                </a:r>
                <a14:m>
                  <m:oMath xmlns:m="http://schemas.openxmlformats.org/officeDocument/2006/math">
                    <m:r>
                      <m:rPr>
                        <m:nor/>
                      </m:rPr>
                      <a:rPr lang="en-US" sz="2400" dirty="0"/>
                      <m:t>G</m:t>
                    </m:r>
                    <m:r>
                      <m:rPr>
                        <m:nor/>
                      </m:rPr>
                      <a:rPr lang="en-US" sz="2400" dirty="0" smtClean="0"/>
                      <m:t>ain</m:t>
                    </m:r>
                    <m:r>
                      <m:rPr>
                        <m:nor/>
                      </m:rPr>
                      <a:rPr lang="en-US" sz="2400" dirty="0"/>
                      <m:t>(</m:t>
                    </m:r>
                    <m:r>
                      <m:rPr>
                        <m:nor/>
                      </m:rPr>
                      <a:rPr lang="en-US" sz="2400" dirty="0"/>
                      <m:t>S</m:t>
                    </m:r>
                    <m:r>
                      <m:rPr>
                        <m:nor/>
                      </m:rPr>
                      <a:rPr lang="en-US" sz="2400" dirty="0"/>
                      <m:t>,</m:t>
                    </m:r>
                    <m:r>
                      <m:rPr>
                        <m:nor/>
                      </m:rPr>
                      <a:rPr lang="en-US" sz="2400" b="0" i="0" dirty="0" smtClean="0"/>
                      <m:t>Humidity</m:t>
                    </m:r>
                    <m:r>
                      <m:rPr>
                        <m:nor/>
                      </m:rPr>
                      <a:rPr lang="en-US" sz="2400" dirty="0"/>
                      <m:t>)= </m:t>
                    </m:r>
                    <m:r>
                      <m:rPr>
                        <m:nor/>
                      </m:rPr>
                      <a:rPr lang="en-US" sz="2400" dirty="0"/>
                      <m:t>H</m:t>
                    </m:r>
                    <m:r>
                      <m:rPr>
                        <m:nor/>
                      </m:rPr>
                      <a:rPr lang="en-US" sz="2400" dirty="0"/>
                      <m:t>(</m:t>
                    </m:r>
                    <m:r>
                      <m:rPr>
                        <m:nor/>
                      </m:rPr>
                      <a:rPr lang="en-US" sz="2400" dirty="0"/>
                      <m:t>s</m:t>
                    </m:r>
                    <m:r>
                      <m:rPr>
                        <m:nor/>
                      </m:rPr>
                      <a:rPr lang="en-US" sz="2400" dirty="0"/>
                      <m:t>)</m:t>
                    </m:r>
                    <m:r>
                      <a:rPr lang="en-US" sz="2400" i="1" dirty="0" smtClean="0">
                        <a:latin typeface="Cambria Math" panose="02040503050406030204" pitchFamily="18" charset="0"/>
                      </a:rPr>
                      <m:t>−</m:t>
                    </m:r>
                    <m:f>
                      <m:fPr>
                        <m:ctrlPr>
                          <a:rPr lang="en-US" sz="2400" i="1" dirty="0" smtClean="0">
                            <a:latin typeface="Cambria Math" panose="02040503050406030204" pitchFamily="18" charset="0"/>
                          </a:rPr>
                        </m:ctrlPr>
                      </m:fPr>
                      <m:num>
                        <m:r>
                          <a:rPr lang="en-US" sz="2400" b="0" i="1" dirty="0" smtClean="0">
                            <a:latin typeface="Cambria Math" panose="02040503050406030204" pitchFamily="18" charset="0"/>
                          </a:rPr>
                          <m:t>3</m:t>
                        </m:r>
                      </m:num>
                      <m:den>
                        <m:r>
                          <a:rPr lang="en-US" sz="2400" b="0" i="1" dirty="0" smtClean="0">
                            <a:latin typeface="Cambria Math" panose="02040503050406030204" pitchFamily="18" charset="0"/>
                          </a:rPr>
                          <m:t>5</m:t>
                        </m:r>
                      </m:den>
                    </m:f>
                    <m:r>
                      <a:rPr lang="en-US" sz="2400" i="1" dirty="0" smtClean="0">
                        <a:latin typeface="Cambria Math" panose="02040503050406030204" pitchFamily="18" charset="0"/>
                      </a:rPr>
                      <m:t>𝐸𝑛𝑡𝑟𝑜𝑝𝑦</m:t>
                    </m:r>
                    <m:d>
                      <m:dPr>
                        <m:ctrlPr>
                          <a:rPr lang="en-US" sz="2400" i="1" dirty="0" smtClean="0">
                            <a:latin typeface="Cambria Math" panose="02040503050406030204" pitchFamily="18" charset="0"/>
                          </a:rPr>
                        </m:ctrlPr>
                      </m:dPr>
                      <m:e>
                        <m:r>
                          <a:rPr lang="en-US" sz="2400" b="0" i="1" dirty="0" smtClean="0">
                            <a:latin typeface="Cambria Math" panose="02040503050406030204" pitchFamily="18" charset="0"/>
                          </a:rPr>
                          <m:t>𝐻𝑖𝑔h</m:t>
                        </m:r>
                      </m:e>
                    </m:d>
                    <m:r>
                      <a:rPr lang="en-US" sz="2400" i="1" dirty="0">
                        <a:latin typeface="Cambria Math" panose="02040503050406030204" pitchFamily="18" charset="0"/>
                      </a:rPr>
                      <m:t>−</m:t>
                    </m:r>
                    <m:f>
                      <m:fPr>
                        <m:ctrlPr>
                          <a:rPr lang="en-US" sz="2400" i="1" dirty="0">
                            <a:latin typeface="Cambria Math" panose="02040503050406030204" pitchFamily="18" charset="0"/>
                          </a:rPr>
                        </m:ctrlPr>
                      </m:fPr>
                      <m:num>
                        <m:r>
                          <a:rPr lang="en-US" sz="2400" b="0" i="1" dirty="0" smtClean="0">
                            <a:latin typeface="Cambria Math" panose="02040503050406030204" pitchFamily="18" charset="0"/>
                          </a:rPr>
                          <m:t>2</m:t>
                        </m:r>
                      </m:num>
                      <m:den>
                        <m:r>
                          <a:rPr lang="en-US" sz="2400" b="0" i="1" dirty="0" smtClean="0">
                            <a:latin typeface="Cambria Math" panose="02040503050406030204" pitchFamily="18" charset="0"/>
                          </a:rPr>
                          <m:t>5</m:t>
                        </m:r>
                      </m:den>
                    </m:f>
                    <m:r>
                      <a:rPr lang="en-US" sz="2400" i="1" dirty="0">
                        <a:latin typeface="Cambria Math" panose="02040503050406030204" pitchFamily="18" charset="0"/>
                      </a:rPr>
                      <m:t>𝐸𝑛𝑡𝑟𝑜𝑝𝑦</m:t>
                    </m:r>
                    <m:d>
                      <m:dPr>
                        <m:ctrlPr>
                          <a:rPr lang="en-US" sz="2400" i="1" dirty="0">
                            <a:latin typeface="Cambria Math" panose="02040503050406030204" pitchFamily="18" charset="0"/>
                          </a:rPr>
                        </m:ctrlPr>
                      </m:dPr>
                      <m:e>
                        <m:r>
                          <a:rPr lang="en-US" sz="2400" b="0" i="1" dirty="0" smtClean="0">
                            <a:latin typeface="Cambria Math" panose="02040503050406030204" pitchFamily="18" charset="0"/>
                          </a:rPr>
                          <m:t>𝑁𝑜𝑟𝑚𝑎𝑙</m:t>
                        </m:r>
                      </m:e>
                    </m:d>
                  </m:oMath>
                </a14:m>
                <a:endParaRPr lang="en-US" sz="2400" dirty="0"/>
              </a:p>
              <a:p>
                <a:pPr algn="l">
                  <a:buFont typeface="Wingdings" panose="05000000000000000000" pitchFamily="2" charset="2"/>
                  <a:buChar char="è"/>
                </a:pPr>
                <a14:m>
                  <m:oMath xmlns:m="http://schemas.openxmlformats.org/officeDocument/2006/math">
                    <m:r>
                      <m:rPr>
                        <m:nor/>
                      </m:rPr>
                      <a:rPr lang="en-US" sz="2400" dirty="0" smtClean="0"/>
                      <m:t>Gain</m:t>
                    </m:r>
                    <m:r>
                      <m:rPr>
                        <m:nor/>
                      </m:rPr>
                      <a:rPr lang="en-US" sz="2400" dirty="0" smtClean="0"/>
                      <m:t>(</m:t>
                    </m:r>
                    <m:r>
                      <m:rPr>
                        <m:nor/>
                      </m:rPr>
                      <a:rPr lang="en-US" sz="2400" dirty="0" smtClean="0"/>
                      <m:t>S</m:t>
                    </m:r>
                    <m:r>
                      <m:rPr>
                        <m:nor/>
                      </m:rPr>
                      <a:rPr lang="en-US" sz="2400" dirty="0" smtClean="0"/>
                      <m:t>,</m:t>
                    </m:r>
                    <m:r>
                      <m:rPr>
                        <m:nor/>
                      </m:rPr>
                      <a:rPr lang="en-US" sz="2400" dirty="0"/>
                      <m:t>Temperature</m:t>
                    </m:r>
                    <m:r>
                      <m:rPr>
                        <m:nor/>
                      </m:rPr>
                      <a:rPr lang="en-US" sz="2400" dirty="0" smtClean="0"/>
                      <m:t>)= 0.</m:t>
                    </m:r>
                    <m:r>
                      <m:rPr>
                        <m:nor/>
                      </m:rPr>
                      <a:rPr lang="en-US" sz="2400" b="0" i="0" dirty="0" smtClean="0"/>
                      <m:t>971</m:t>
                    </m:r>
                    <m:r>
                      <a:rPr lang="en-US" sz="2400" i="1" dirty="0" smtClean="0">
                        <a:latin typeface="Cambria Math" panose="02040503050406030204" pitchFamily="18" charset="0"/>
                        <a:ea typeface="Cambria Math" panose="02040503050406030204" pitchFamily="18" charset="0"/>
                      </a:rPr>
                      <m:t>−</m:t>
                    </m:r>
                    <m:r>
                      <a:rPr lang="en-US" sz="2400" i="1" dirty="0" smtClean="0">
                        <a:latin typeface="Cambria Math" panose="02040503050406030204" pitchFamily="18" charset="0"/>
                      </a:rPr>
                      <m:t>0</m:t>
                    </m:r>
                  </m:oMath>
                </a14:m>
                <a:endParaRPr lang="en-US" sz="2400" dirty="0"/>
              </a:p>
              <a:p>
                <a:pPr algn="l">
                  <a:buFont typeface="Wingdings" panose="05000000000000000000" pitchFamily="2" charset="2"/>
                  <a:buChar char="è"/>
                </a:pPr>
                <a:r>
                  <a:rPr lang="en-US" sz="2400" dirty="0">
                    <a:sym typeface="Wingdings" panose="05000000000000000000" pitchFamily="2" charset="2"/>
                  </a:rPr>
                  <a:t> </a:t>
                </a:r>
                <a14:m>
                  <m:oMath xmlns:m="http://schemas.openxmlformats.org/officeDocument/2006/math">
                    <m:r>
                      <m:rPr>
                        <m:nor/>
                      </m:rPr>
                      <a:rPr lang="en-US" sz="3200" b="1" dirty="0" smtClean="0">
                        <a:solidFill>
                          <a:srgbClr val="0070C0">
                            <a:alpha val="70000"/>
                          </a:srgbClr>
                        </a:solidFill>
                      </a:rPr>
                      <m:t>Gain</m:t>
                    </m:r>
                    <m:r>
                      <m:rPr>
                        <m:nor/>
                      </m:rPr>
                      <a:rPr lang="en-US" sz="3200" b="1" dirty="0" smtClean="0">
                        <a:solidFill>
                          <a:srgbClr val="0070C0">
                            <a:alpha val="70000"/>
                          </a:srgbClr>
                        </a:solidFill>
                      </a:rPr>
                      <m:t>(</m:t>
                    </m:r>
                    <m:r>
                      <m:rPr>
                        <m:nor/>
                      </m:rPr>
                      <a:rPr lang="en-US" sz="3200" b="1" dirty="0" smtClean="0">
                        <a:solidFill>
                          <a:srgbClr val="0070C0">
                            <a:alpha val="70000"/>
                          </a:srgbClr>
                        </a:solidFill>
                      </a:rPr>
                      <m:t>S</m:t>
                    </m:r>
                    <m:r>
                      <m:rPr>
                        <m:nor/>
                      </m:rPr>
                      <a:rPr lang="en-US" sz="3200" b="1" dirty="0" smtClean="0">
                        <a:solidFill>
                          <a:srgbClr val="0070C0">
                            <a:alpha val="70000"/>
                          </a:srgbClr>
                        </a:solidFill>
                      </a:rPr>
                      <m:t>,</m:t>
                    </m:r>
                    <m:r>
                      <m:rPr>
                        <m:nor/>
                      </m:rPr>
                      <a:rPr lang="en-US" sz="2400" i="1" u="sng" dirty="0">
                        <a:solidFill>
                          <a:srgbClr val="C00000"/>
                        </a:solidFill>
                        <a:latin typeface="charter"/>
                      </a:rPr>
                      <m:t>Windy</m:t>
                    </m:r>
                    <m:r>
                      <m:rPr>
                        <m:nor/>
                      </m:rPr>
                      <a:rPr lang="en-US" sz="3200" b="1" dirty="0" smtClean="0">
                        <a:solidFill>
                          <a:srgbClr val="0070C0">
                            <a:alpha val="70000"/>
                          </a:srgbClr>
                        </a:solidFill>
                      </a:rPr>
                      <m:t>)=0.</m:t>
                    </m:r>
                    <m:r>
                      <m:rPr>
                        <m:nor/>
                      </m:rPr>
                      <a:rPr lang="en-US" sz="3200" b="1" i="0" dirty="0" smtClean="0">
                        <a:solidFill>
                          <a:srgbClr val="0070C0">
                            <a:alpha val="70000"/>
                          </a:srgbClr>
                        </a:solidFill>
                      </a:rPr>
                      <m:t>019</m:t>
                    </m:r>
                  </m:oMath>
                </a14:m>
                <a:endParaRPr lang="en-US" sz="2400" b="1" dirty="0"/>
              </a:p>
            </p:txBody>
          </p:sp>
        </mc:Choice>
        <mc:Fallback xmlns="">
          <p:sp>
            <p:nvSpPr>
              <p:cNvPr id="8" name="Content Placeholder 2">
                <a:extLst>
                  <a:ext uri="{FF2B5EF4-FFF2-40B4-BE49-F238E27FC236}">
                    <a16:creationId xmlns="" xmlns:a16="http://schemas.microsoft.com/office/drawing/2014/main" xmlns:a14="http://schemas.microsoft.com/office/drawing/2010/main" id="{7FCC34B8-71C8-8A35-EB85-3D0DB95A1BBD}"/>
                  </a:ext>
                </a:extLst>
              </p:cNvPr>
              <p:cNvSpPr txBox="1">
                <a:spLocks noRot="1" noChangeAspect="1" noMove="1" noResize="1" noEditPoints="1" noAdjustHandles="1" noChangeArrowheads="1" noChangeShapeType="1" noTextEdit="1"/>
              </p:cNvSpPr>
              <p:nvPr/>
            </p:nvSpPr>
            <p:spPr>
              <a:xfrm>
                <a:off x="4954575" y="4036505"/>
                <a:ext cx="7384639" cy="2319844"/>
              </a:xfrm>
              <a:prstGeom prst="rect">
                <a:avLst/>
              </a:prstGeom>
              <a:blipFill rotWithShape="0">
                <a:blip r:embed="rId3"/>
                <a:stretch>
                  <a:fillRect l="-578" b="-2100"/>
                </a:stretch>
              </a:blipFill>
            </p:spPr>
            <p:txBody>
              <a:bodyPr/>
              <a:lstStyle/>
              <a:p>
                <a:r>
                  <a:rPr lang="en-US">
                    <a:noFill/>
                  </a:rPr>
                  <a:t> </a:t>
                </a:r>
              </a:p>
            </p:txBody>
          </p:sp>
        </mc:Fallback>
      </mc:AlternateContent>
      <p:pic>
        <p:nvPicPr>
          <p:cNvPr id="9" name="Picture 8">
            <a:extLst>
              <a:ext uri="{FF2B5EF4-FFF2-40B4-BE49-F238E27FC236}">
                <a16:creationId xmlns="" xmlns:a16="http://schemas.microsoft.com/office/drawing/2014/main" id="{02E9996C-2682-92F0-01DC-F21E70D9F6C6}"/>
              </a:ext>
            </a:extLst>
          </p:cNvPr>
          <p:cNvPicPr>
            <a:picLocks noChangeAspect="1"/>
          </p:cNvPicPr>
          <p:nvPr/>
        </p:nvPicPr>
        <p:blipFill>
          <a:blip r:embed="rId4"/>
          <a:stretch>
            <a:fillRect/>
          </a:stretch>
        </p:blipFill>
        <p:spPr>
          <a:xfrm>
            <a:off x="5601225" y="1686016"/>
            <a:ext cx="6188176" cy="1742983"/>
          </a:xfrm>
          <a:prstGeom prst="rect">
            <a:avLst/>
          </a:prstGeom>
          <a:ln>
            <a:solidFill>
              <a:schemeClr val="accent1"/>
            </a:solidFill>
          </a:ln>
        </p:spPr>
      </p:pic>
    </p:spTree>
    <p:extLst>
      <p:ext uri="{BB962C8B-B14F-4D97-AF65-F5344CB8AC3E}">
        <p14:creationId xmlns:p14="http://schemas.microsoft.com/office/powerpoint/2010/main" val="49951830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Information gain</a:t>
            </a:r>
            <a:endParaRPr lang="en-US" dirty="0"/>
          </a:p>
        </p:txBody>
      </p:sp>
      <p:grpSp>
        <p:nvGrpSpPr>
          <p:cNvPr id="7" name="Group 6"/>
          <p:cNvGrpSpPr/>
          <p:nvPr/>
        </p:nvGrpSpPr>
        <p:grpSpPr>
          <a:xfrm>
            <a:off x="5029200" y="2560638"/>
            <a:ext cx="6400800" cy="4086497"/>
            <a:chOff x="2590800" y="1295400"/>
            <a:chExt cx="6400800" cy="4086497"/>
          </a:xfrm>
        </p:grpSpPr>
        <p:pic>
          <p:nvPicPr>
            <p:cNvPr id="4" name="Picture 3"/>
            <p:cNvPicPr>
              <a:picLocks noChangeAspect="1"/>
            </p:cNvPicPr>
            <p:nvPr/>
          </p:nvPicPr>
          <p:blipFill>
            <a:blip r:embed="rId2"/>
            <a:stretch>
              <a:fillRect/>
            </a:stretch>
          </p:blipFill>
          <p:spPr>
            <a:xfrm>
              <a:off x="2590800" y="1295400"/>
              <a:ext cx="6208930" cy="4083949"/>
            </a:xfrm>
            <a:prstGeom prst="rect">
              <a:avLst/>
            </a:prstGeom>
          </p:spPr>
        </p:pic>
        <p:sp>
          <p:nvSpPr>
            <p:cNvPr id="5" name="TextBox 4"/>
            <p:cNvSpPr txBox="1"/>
            <p:nvPr/>
          </p:nvSpPr>
          <p:spPr>
            <a:xfrm>
              <a:off x="6019800" y="2898148"/>
              <a:ext cx="2971800" cy="2483749"/>
            </a:xfrm>
            <a:prstGeom prst="rect">
              <a:avLst/>
            </a:prstGeom>
            <a:solidFill>
              <a:schemeClr val="bg1"/>
            </a:solidFill>
          </p:spPr>
          <p:txBody>
            <a:bodyPr wrap="square" rtlCol="0">
              <a:spAutoFit/>
            </a:bodyPr>
            <a:lstStyle/>
            <a:p>
              <a:endParaRPr lang="en-US" dirty="0"/>
            </a:p>
          </p:txBody>
        </p:sp>
      </p:grpSp>
      <mc:AlternateContent xmlns:mc="http://schemas.openxmlformats.org/markup-compatibility/2006" xmlns:a14="http://schemas.microsoft.com/office/drawing/2010/main">
        <mc:Choice Requires="a14">
          <p:sp>
            <p:nvSpPr>
              <p:cNvPr id="3" name="Rectangle 2"/>
              <p:cNvSpPr/>
              <p:nvPr/>
            </p:nvSpPr>
            <p:spPr>
              <a:xfrm>
                <a:off x="1600200" y="1524000"/>
                <a:ext cx="3134191" cy="369332"/>
              </a:xfrm>
              <a:prstGeom prst="rect">
                <a:avLst/>
              </a:prstGeom>
            </p:spPr>
            <p:txBody>
              <a:bodyPr wrap="none">
                <a:spAutoFit/>
              </a:bodyPr>
              <a:lstStyle/>
              <a:p>
                <a:r>
                  <a:rPr lang="en-US" dirty="0">
                    <a:sym typeface="Wingdings" panose="05000000000000000000" pitchFamily="2" charset="2"/>
                  </a:rPr>
                  <a:t> </a:t>
                </a:r>
                <a14:m>
                  <m:oMath xmlns:m="http://schemas.openxmlformats.org/officeDocument/2006/math">
                    <m:r>
                      <m:rPr>
                        <m:nor/>
                      </m:rPr>
                      <a:rPr lang="en-US" b="1" dirty="0">
                        <a:solidFill>
                          <a:srgbClr val="0070C0">
                            <a:alpha val="70000"/>
                          </a:srgbClr>
                        </a:solidFill>
                      </a:rPr>
                      <m:t>Gain</m:t>
                    </m:r>
                    <m:r>
                      <m:rPr>
                        <m:nor/>
                      </m:rPr>
                      <a:rPr lang="en-US" b="1" dirty="0">
                        <a:solidFill>
                          <a:srgbClr val="0070C0">
                            <a:alpha val="70000"/>
                          </a:srgbClr>
                        </a:solidFill>
                      </a:rPr>
                      <m:t>(</m:t>
                    </m:r>
                    <m:r>
                      <m:rPr>
                        <m:nor/>
                      </m:rPr>
                      <a:rPr lang="en-US" b="1" dirty="0">
                        <a:solidFill>
                          <a:srgbClr val="0070C0">
                            <a:alpha val="70000"/>
                          </a:srgbClr>
                        </a:solidFill>
                      </a:rPr>
                      <m:t>S</m:t>
                    </m:r>
                    <m:r>
                      <m:rPr>
                        <m:nor/>
                      </m:rPr>
                      <a:rPr lang="en-US" b="1" dirty="0">
                        <a:solidFill>
                          <a:srgbClr val="0070C0">
                            <a:alpha val="70000"/>
                          </a:srgbClr>
                        </a:solidFill>
                      </a:rPr>
                      <m:t>,</m:t>
                    </m:r>
                    <m:r>
                      <m:rPr>
                        <m:nor/>
                      </m:rPr>
                      <a:rPr lang="en-US" b="1" dirty="0">
                        <a:solidFill>
                          <a:srgbClr val="0070C0">
                            <a:alpha val="70000"/>
                          </a:srgbClr>
                        </a:solidFill>
                      </a:rPr>
                      <m:t>Temperature</m:t>
                    </m:r>
                    <m:r>
                      <m:rPr>
                        <m:nor/>
                      </m:rPr>
                      <a:rPr lang="en-US" b="1" dirty="0">
                        <a:solidFill>
                          <a:srgbClr val="0070C0">
                            <a:alpha val="70000"/>
                          </a:srgbClr>
                        </a:solidFill>
                      </a:rPr>
                      <m:t>)=0.571</m:t>
                    </m:r>
                  </m:oMath>
                </a14:m>
                <a:endParaRPr lang="en-US" b="1" dirty="0"/>
              </a:p>
            </p:txBody>
          </p:sp>
        </mc:Choice>
        <mc:Fallback xmlns="">
          <p:sp>
            <p:nvSpPr>
              <p:cNvPr id="3" name="Rectangle 2"/>
              <p:cNvSpPr>
                <a:spLocks noRot="1" noChangeAspect="1" noMove="1" noResize="1" noEditPoints="1" noAdjustHandles="1" noChangeArrowheads="1" noChangeShapeType="1" noTextEdit="1"/>
              </p:cNvSpPr>
              <p:nvPr/>
            </p:nvSpPr>
            <p:spPr>
              <a:xfrm>
                <a:off x="1600200" y="1524000"/>
                <a:ext cx="3134191" cy="369332"/>
              </a:xfrm>
              <a:prstGeom prst="rect">
                <a:avLst/>
              </a:prstGeom>
              <a:blipFill rotWithShape="0">
                <a:blip r:embed="rId3"/>
                <a:stretch>
                  <a:fillRect l="-1751" t="-9836" b="-229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p:cNvSpPr/>
              <p:nvPr/>
            </p:nvSpPr>
            <p:spPr>
              <a:xfrm>
                <a:off x="2057400" y="1999694"/>
                <a:ext cx="233269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nor/>
                        </m:rPr>
                        <a:rPr lang="en-US" b="1" dirty="0">
                          <a:solidFill>
                            <a:srgbClr val="0070C0">
                              <a:alpha val="70000"/>
                            </a:srgbClr>
                          </a:solidFill>
                        </a:rPr>
                        <m:t>Gain</m:t>
                      </m:r>
                      <m:r>
                        <m:rPr>
                          <m:nor/>
                        </m:rPr>
                        <a:rPr lang="en-US" b="1" dirty="0">
                          <a:solidFill>
                            <a:srgbClr val="0070C0">
                              <a:alpha val="70000"/>
                            </a:srgbClr>
                          </a:solidFill>
                        </a:rPr>
                        <m:t>(</m:t>
                      </m:r>
                      <m:r>
                        <m:rPr>
                          <m:nor/>
                        </m:rPr>
                        <a:rPr lang="en-US" b="1" dirty="0">
                          <a:solidFill>
                            <a:srgbClr val="0070C0">
                              <a:alpha val="70000"/>
                            </a:srgbClr>
                          </a:solidFill>
                        </a:rPr>
                        <m:t>S</m:t>
                      </m:r>
                      <m:r>
                        <m:rPr>
                          <m:nor/>
                        </m:rPr>
                        <a:rPr lang="en-US" b="1" dirty="0">
                          <a:solidFill>
                            <a:srgbClr val="0070C0">
                              <a:alpha val="70000"/>
                            </a:srgbClr>
                          </a:solidFill>
                        </a:rPr>
                        <m:t>,</m:t>
                      </m:r>
                      <m:r>
                        <m:rPr>
                          <m:nor/>
                        </m:rPr>
                        <a:rPr lang="en-US" sz="1400" i="1" u="sng" dirty="0">
                          <a:solidFill>
                            <a:srgbClr val="292929"/>
                          </a:solidFill>
                          <a:latin typeface="charter"/>
                        </a:rPr>
                        <m:t>Humidity</m:t>
                      </m:r>
                      <m:r>
                        <m:rPr>
                          <m:nor/>
                        </m:rPr>
                        <a:rPr lang="en-US" b="1" dirty="0">
                          <a:solidFill>
                            <a:srgbClr val="0070C0">
                              <a:alpha val="70000"/>
                            </a:srgbClr>
                          </a:solidFill>
                        </a:rPr>
                        <m:t>)=0.971</m:t>
                      </m:r>
                    </m:oMath>
                  </m:oMathPara>
                </a14:m>
                <a:endParaRPr lang="en-US" dirty="0"/>
              </a:p>
            </p:txBody>
          </p:sp>
        </mc:Choice>
        <mc:Fallback xmlns="">
          <p:sp>
            <p:nvSpPr>
              <p:cNvPr id="6" name="Rectangle 5"/>
              <p:cNvSpPr>
                <a:spLocks noRot="1" noChangeAspect="1" noMove="1" noResize="1" noEditPoints="1" noAdjustHandles="1" noChangeArrowheads="1" noChangeShapeType="1" noTextEdit="1"/>
              </p:cNvSpPr>
              <p:nvPr/>
            </p:nvSpPr>
            <p:spPr>
              <a:xfrm>
                <a:off x="2057400" y="1999694"/>
                <a:ext cx="2332690" cy="369332"/>
              </a:xfrm>
              <a:prstGeom prst="rect">
                <a:avLst/>
              </a:prstGeom>
              <a:blipFill rotWithShape="0">
                <a:blip r:embed="rId4"/>
                <a:stretch>
                  <a:fillRect b="-98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8"/>
              <p:cNvSpPr/>
              <p:nvPr/>
            </p:nvSpPr>
            <p:spPr>
              <a:xfrm>
                <a:off x="2062209" y="2560638"/>
                <a:ext cx="2327881" cy="369332"/>
              </a:xfrm>
              <a:prstGeom prst="rect">
                <a:avLst/>
              </a:prstGeom>
            </p:spPr>
            <p:txBody>
              <a:bodyPr wrap="none">
                <a:spAutoFit/>
              </a:bodyPr>
              <a:lstStyle/>
              <a:p>
                <a:pPr>
                  <a:buFont typeface="Wingdings" panose="05000000000000000000" pitchFamily="2" charset="2"/>
                  <a:buChar char="è"/>
                </a:pPr>
                <a14:m>
                  <m:oMath xmlns:m="http://schemas.openxmlformats.org/officeDocument/2006/math">
                    <m:r>
                      <m:rPr>
                        <m:nor/>
                      </m:rPr>
                      <a:rPr lang="en-US" b="1" dirty="0">
                        <a:solidFill>
                          <a:srgbClr val="0070C0">
                            <a:alpha val="70000"/>
                          </a:srgbClr>
                        </a:solidFill>
                      </a:rPr>
                      <m:t>Gain</m:t>
                    </m:r>
                    <m:r>
                      <m:rPr>
                        <m:nor/>
                      </m:rPr>
                      <a:rPr lang="en-US" b="1" dirty="0">
                        <a:solidFill>
                          <a:srgbClr val="0070C0">
                            <a:alpha val="70000"/>
                          </a:srgbClr>
                        </a:solidFill>
                      </a:rPr>
                      <m:t>(</m:t>
                    </m:r>
                    <m:r>
                      <m:rPr>
                        <m:nor/>
                      </m:rPr>
                      <a:rPr lang="en-US" b="1" dirty="0">
                        <a:solidFill>
                          <a:srgbClr val="0070C0">
                            <a:alpha val="70000"/>
                          </a:srgbClr>
                        </a:solidFill>
                      </a:rPr>
                      <m:t>S</m:t>
                    </m:r>
                    <m:r>
                      <m:rPr>
                        <m:nor/>
                      </m:rPr>
                      <a:rPr lang="en-US" b="1" dirty="0">
                        <a:solidFill>
                          <a:srgbClr val="0070C0">
                            <a:alpha val="70000"/>
                          </a:srgbClr>
                        </a:solidFill>
                      </a:rPr>
                      <m:t>,</m:t>
                    </m:r>
                    <m:r>
                      <m:rPr>
                        <m:nor/>
                      </m:rPr>
                      <a:rPr lang="en-US" sz="1400" i="1" u="sng" dirty="0">
                        <a:solidFill>
                          <a:srgbClr val="C00000"/>
                        </a:solidFill>
                        <a:latin typeface="charter"/>
                      </a:rPr>
                      <m:t>Windy</m:t>
                    </m:r>
                    <m:r>
                      <m:rPr>
                        <m:nor/>
                      </m:rPr>
                      <a:rPr lang="en-US" b="1" dirty="0">
                        <a:solidFill>
                          <a:srgbClr val="0070C0">
                            <a:alpha val="70000"/>
                          </a:srgbClr>
                        </a:solidFill>
                      </a:rPr>
                      <m:t>)=0.019</m:t>
                    </m:r>
                  </m:oMath>
                </a14:m>
                <a:endParaRPr lang="en-US" sz="1400" b="1" dirty="0"/>
              </a:p>
            </p:txBody>
          </p:sp>
        </mc:Choice>
        <mc:Fallback xmlns="">
          <p:sp>
            <p:nvSpPr>
              <p:cNvPr id="9" name="Rectangle 8"/>
              <p:cNvSpPr>
                <a:spLocks noRot="1" noChangeAspect="1" noMove="1" noResize="1" noEditPoints="1" noAdjustHandles="1" noChangeArrowheads="1" noChangeShapeType="1" noTextEdit="1"/>
              </p:cNvSpPr>
              <p:nvPr/>
            </p:nvSpPr>
            <p:spPr>
              <a:xfrm>
                <a:off x="2062209" y="2560638"/>
                <a:ext cx="2327881" cy="369332"/>
              </a:xfrm>
              <a:prstGeom prst="rect">
                <a:avLst/>
              </a:prstGeom>
              <a:blipFill rotWithShape="0">
                <a:blip r:embed="rId5"/>
                <a:stretch>
                  <a:fillRect l="-1571" t="-3279" b="-18033"/>
                </a:stretch>
              </a:blipFill>
            </p:spPr>
            <p:txBody>
              <a:bodyPr/>
              <a:lstStyle/>
              <a:p>
                <a:r>
                  <a:rPr lang="en-US">
                    <a:noFill/>
                  </a:rPr>
                  <a:t> </a:t>
                </a:r>
              </a:p>
            </p:txBody>
          </p:sp>
        </mc:Fallback>
      </mc:AlternateContent>
    </p:spTree>
    <p:extLst>
      <p:ext uri="{BB962C8B-B14F-4D97-AF65-F5344CB8AC3E}">
        <p14:creationId xmlns:p14="http://schemas.microsoft.com/office/powerpoint/2010/main" val="211085760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Calculate IG of Temperature</a:t>
            </a:r>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609600" y="1600201"/>
            <a:ext cx="5544324" cy="1543265"/>
          </a:xfrm>
          <a:prstGeom prst="rect">
            <a:avLst/>
          </a:prstGeom>
        </p:spPr>
      </p:pic>
      <p:pic>
        <p:nvPicPr>
          <p:cNvPr id="5" name="Picture 4"/>
          <p:cNvPicPr>
            <a:picLocks noChangeAspect="1"/>
          </p:cNvPicPr>
          <p:nvPr/>
        </p:nvPicPr>
        <p:blipFill>
          <a:blip r:embed="rId4">
            <a:biLevel thresh="50000"/>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587115" y="3177194"/>
            <a:ext cx="7295103" cy="3352800"/>
          </a:xfrm>
          <a:prstGeom prst="rect">
            <a:avLst/>
          </a:prstGeom>
        </p:spPr>
      </p:pic>
    </p:spTree>
    <p:extLst>
      <p:ext uri="{BB962C8B-B14F-4D97-AF65-F5344CB8AC3E}">
        <p14:creationId xmlns:p14="http://schemas.microsoft.com/office/powerpoint/2010/main" val="404584503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Calculate IG of </a:t>
            </a:r>
            <a:r>
              <a:rPr lang="en-US" i="1" dirty="0">
                <a:solidFill>
                  <a:srgbClr val="292929"/>
                </a:solidFill>
                <a:latin typeface="charter"/>
              </a:rPr>
              <a:t>Humidity</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biLevel thresh="75000"/>
            <a:extLst>
              <a:ext uri="{BEBA8EAE-BF5A-486C-A8C5-ECC9F3942E4B}">
                <a14:imgProps xmlns:a14="http://schemas.microsoft.com/office/drawing/2010/main">
                  <a14:imgLayer r:embed="rId3">
                    <a14:imgEffect>
                      <a14:sharpenSoften amount="50000"/>
                    </a14:imgEffect>
                    <a14:imgEffect>
                      <a14:saturation sat="400000"/>
                    </a14:imgEffect>
                    <a14:imgEffect>
                      <a14:brightnessContrast contrast="-20000"/>
                    </a14:imgEffect>
                  </a14:imgLayer>
                </a14:imgProps>
              </a:ext>
            </a:extLst>
          </a:blip>
          <a:stretch>
            <a:fillRect/>
          </a:stretch>
        </p:blipFill>
        <p:spPr>
          <a:xfrm>
            <a:off x="639580" y="1600201"/>
            <a:ext cx="9801944" cy="4393663"/>
          </a:xfrm>
          <a:prstGeom prst="rect">
            <a:avLst/>
          </a:prstGeom>
        </p:spPr>
      </p:pic>
    </p:spTree>
    <p:extLst>
      <p:ext uri="{BB962C8B-B14F-4D97-AF65-F5344CB8AC3E}">
        <p14:creationId xmlns:p14="http://schemas.microsoft.com/office/powerpoint/2010/main" val="34819038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Calculate IG of </a:t>
            </a:r>
            <a:r>
              <a:rPr lang="en-US" i="1" dirty="0">
                <a:solidFill>
                  <a:srgbClr val="292929"/>
                </a:solidFill>
                <a:latin typeface="charter"/>
              </a:rPr>
              <a:t>Windy</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biLevel thresh="75000"/>
            <a:extLst>
              <a:ext uri="{BEBA8EAE-BF5A-486C-A8C5-ECC9F3942E4B}">
                <a14:imgProps xmlns:a14="http://schemas.microsoft.com/office/drawing/2010/main">
                  <a14:imgLayer r:embed="rId3">
                    <a14:imgEffect>
                      <a14:sharpenSoften amount="50000"/>
                    </a14:imgEffect>
                    <a14:imgEffect>
                      <a14:brightnessContrast bright="20000" contrast="-40000"/>
                    </a14:imgEffect>
                  </a14:imgLayer>
                </a14:imgProps>
              </a:ext>
            </a:extLst>
          </a:blip>
          <a:stretch>
            <a:fillRect/>
          </a:stretch>
        </p:blipFill>
        <p:spPr>
          <a:xfrm>
            <a:off x="609600" y="1660527"/>
            <a:ext cx="9596902" cy="4648200"/>
          </a:xfrm>
          <a:prstGeom prst="rect">
            <a:avLst/>
          </a:prstGeom>
        </p:spPr>
      </p:pic>
    </p:spTree>
    <p:extLst>
      <p:ext uri="{BB962C8B-B14F-4D97-AF65-F5344CB8AC3E}">
        <p14:creationId xmlns:p14="http://schemas.microsoft.com/office/powerpoint/2010/main" val="358527133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4898136" y="1699944"/>
            <a:ext cx="6577650" cy="4326476"/>
          </a:xfrm>
          <a:prstGeom prst="rect">
            <a:avLst/>
          </a:prstGeom>
        </p:spPr>
      </p:pic>
      <p:sp>
        <p:nvSpPr>
          <p:cNvPr id="2" name="Title 1"/>
          <p:cNvSpPr>
            <a:spLocks noGrp="1"/>
          </p:cNvSpPr>
          <p:nvPr>
            <p:ph type="title"/>
          </p:nvPr>
        </p:nvSpPr>
        <p:spPr/>
        <p:txBody>
          <a:bodyPr/>
          <a:lstStyle/>
          <a:p>
            <a:r>
              <a:rPr lang="en-US" b="1" dirty="0"/>
              <a:t>Information gain</a:t>
            </a:r>
            <a:endParaRPr lang="en-US" dirty="0"/>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3">
            <a:biLevel thresh="75000"/>
          </a:blip>
          <a:stretch>
            <a:fillRect/>
          </a:stretch>
        </p:blipFill>
        <p:spPr>
          <a:xfrm>
            <a:off x="643128" y="1600200"/>
            <a:ext cx="5105400" cy="1620900"/>
          </a:xfrm>
          <a:prstGeom prst="rect">
            <a:avLst/>
          </a:prstGeom>
        </p:spPr>
      </p:pic>
    </p:spTree>
    <p:extLst>
      <p:ext uri="{BB962C8B-B14F-4D97-AF65-F5344CB8AC3E}">
        <p14:creationId xmlns:p14="http://schemas.microsoft.com/office/powerpoint/2010/main" val="386148928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decision tree for the concept </a:t>
            </a:r>
            <a:r>
              <a:rPr lang="en-US" dirty="0" err="1"/>
              <a:t>PlayTennis</a:t>
            </a:r>
            <a:endParaRPr lang="en-US" dirty="0"/>
          </a:p>
        </p:txBody>
      </p:sp>
      <p:sp>
        <p:nvSpPr>
          <p:cNvPr id="3" name="Content Placeholder 2"/>
          <p:cNvSpPr>
            <a:spLocks noGrp="1"/>
          </p:cNvSpPr>
          <p:nvPr>
            <p:ph idx="1"/>
          </p:nvPr>
        </p:nvSpPr>
        <p:spPr>
          <a:xfrm>
            <a:off x="617483" y="5486400"/>
            <a:ext cx="11353800" cy="1142999"/>
          </a:xfrm>
        </p:spPr>
        <p:txBody>
          <a:bodyPr/>
          <a:lstStyle/>
          <a:p>
            <a:r>
              <a:rPr lang="en-US" dirty="0"/>
              <a:t>An example is classified by sorting it through the tree to the appropriate leaf node, then returning the classification associated with this leaf (in this case, Yes or No). </a:t>
            </a:r>
          </a:p>
          <a:p>
            <a:r>
              <a:rPr lang="en-US" dirty="0"/>
              <a:t>This tree classifies Saturday mornings according to whether or not they are suitable for playing tennis.</a:t>
            </a:r>
          </a:p>
        </p:txBody>
      </p:sp>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Effect>
                      <a14:brightnessContrast contrast="-40000"/>
                    </a14:imgEffect>
                  </a14:imgLayer>
                </a14:imgProps>
              </a:ext>
            </a:extLst>
          </a:blip>
          <a:stretch>
            <a:fillRect/>
          </a:stretch>
        </p:blipFill>
        <p:spPr>
          <a:xfrm>
            <a:off x="2359102" y="1143000"/>
            <a:ext cx="6440628" cy="4236349"/>
          </a:xfrm>
          <a:prstGeom prst="rect">
            <a:avLst/>
          </a:prstGeom>
        </p:spPr>
      </p:pic>
    </p:spTree>
    <p:extLst>
      <p:ext uri="{BB962C8B-B14F-4D97-AF65-F5344CB8AC3E}">
        <p14:creationId xmlns:p14="http://schemas.microsoft.com/office/powerpoint/2010/main" val="67198347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CART Algorithm</a:t>
            </a:r>
          </a:p>
        </p:txBody>
      </p:sp>
      <p:sp>
        <p:nvSpPr>
          <p:cNvPr id="3" name="Content Placeholder 2"/>
          <p:cNvSpPr>
            <a:spLocks noGrp="1"/>
          </p:cNvSpPr>
          <p:nvPr>
            <p:ph idx="1"/>
          </p:nvPr>
        </p:nvSpPr>
        <p:spPr>
          <a:xfrm>
            <a:off x="609600" y="1143001"/>
            <a:ext cx="10972800" cy="4983164"/>
          </a:xfrm>
        </p:spPr>
        <p:txBody>
          <a:bodyPr>
            <a:normAutofit/>
          </a:bodyPr>
          <a:lstStyle/>
          <a:p>
            <a:r>
              <a:rPr lang="en-US" dirty="0"/>
              <a:t>The CART (Classification and Regression Trees) algorithm is a decision tree learning algorithm that can be used for both classification and regression problems in machine learning. It works by recursively partitioning the training data into smaller subsets using binary splits. </a:t>
            </a:r>
          </a:p>
          <a:p>
            <a:r>
              <a:rPr lang="en-US" dirty="0"/>
              <a:t>CART is a powerful and popular algorithm due to its ability to handle both categorical and continuous features,</a:t>
            </a:r>
          </a:p>
          <a:p>
            <a:r>
              <a:rPr lang="en-US" dirty="0"/>
              <a:t>CART algorithm is developed by Leo </a:t>
            </a:r>
            <a:r>
              <a:rPr lang="en-US" dirty="0" err="1"/>
              <a:t>Breiman</a:t>
            </a:r>
            <a:r>
              <a:rPr lang="en-US" dirty="0"/>
              <a:t> and Jerome Friedman. </a:t>
            </a:r>
          </a:p>
          <a:p>
            <a:r>
              <a:rPr lang="en-US" dirty="0"/>
              <a:t>It uses the </a:t>
            </a:r>
            <a:r>
              <a:rPr lang="en-US" dirty="0" err="1"/>
              <a:t>Gini</a:t>
            </a:r>
            <a:r>
              <a:rPr lang="en-US" dirty="0"/>
              <a:t> impurity measure for classification trees and the mean squared error for regression trees. </a:t>
            </a:r>
          </a:p>
          <a:p>
            <a:r>
              <a:rPr lang="en-US" dirty="0"/>
              <a:t>CART algorithm always creates a binary tree, which means that each non-terminal node has two child nodes. This is in contrast with other tree-based methods, which may allow multiple child nodes </a:t>
            </a:r>
          </a:p>
          <a:p>
            <a:pPr marL="0" indent="0">
              <a:buNone/>
            </a:pPr>
            <a:endParaRPr lang="en-US" dirty="0"/>
          </a:p>
        </p:txBody>
      </p:sp>
    </p:spTree>
    <p:extLst>
      <p:ext uri="{BB962C8B-B14F-4D97-AF65-F5344CB8AC3E}">
        <p14:creationId xmlns:p14="http://schemas.microsoft.com/office/powerpoint/2010/main" val="42766634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Binary decisions</a:t>
            </a:r>
            <a:endParaRPr lang="en-US" dirty="0"/>
          </a:p>
        </p:txBody>
      </p:sp>
      <p:sp>
        <p:nvSpPr>
          <p:cNvPr id="3" name="Content Placeholder 2"/>
          <p:cNvSpPr>
            <a:spLocks noGrp="1"/>
          </p:cNvSpPr>
          <p:nvPr>
            <p:ph idx="1"/>
          </p:nvPr>
        </p:nvSpPr>
        <p:spPr>
          <a:xfrm>
            <a:off x="609600" y="1417639"/>
            <a:ext cx="8382000" cy="5135562"/>
          </a:xfrm>
        </p:spPr>
        <p:txBody>
          <a:bodyPr>
            <a:normAutofit/>
          </a:bodyPr>
          <a:lstStyle/>
          <a:p>
            <a:pPr algn="just"/>
            <a:r>
              <a:rPr lang="en-US" dirty="0"/>
              <a:t>A binary decision tree is a </a:t>
            </a:r>
            <a:r>
              <a:rPr lang="en-US" dirty="0">
                <a:solidFill>
                  <a:srgbClr val="FF3300"/>
                </a:solidFill>
              </a:rPr>
              <a:t>structure</a:t>
            </a:r>
            <a:r>
              <a:rPr lang="en-US" dirty="0"/>
              <a:t> based on a sequential decision process. Starting from the </a:t>
            </a:r>
            <a:r>
              <a:rPr lang="en-US" dirty="0">
                <a:solidFill>
                  <a:srgbClr val="FF3300"/>
                </a:solidFill>
              </a:rPr>
              <a:t>root</a:t>
            </a:r>
            <a:r>
              <a:rPr lang="en-US" dirty="0"/>
              <a:t>, a feature is evaluated and one of the </a:t>
            </a:r>
            <a:r>
              <a:rPr lang="en-US" dirty="0">
                <a:solidFill>
                  <a:srgbClr val="FF3300"/>
                </a:solidFill>
              </a:rPr>
              <a:t>two</a:t>
            </a:r>
            <a:r>
              <a:rPr lang="en-US" dirty="0"/>
              <a:t> </a:t>
            </a:r>
            <a:r>
              <a:rPr lang="en-US" dirty="0">
                <a:solidFill>
                  <a:srgbClr val="FF3300"/>
                </a:solidFill>
              </a:rPr>
              <a:t>branches</a:t>
            </a:r>
            <a:r>
              <a:rPr lang="en-US" dirty="0"/>
              <a:t> is selected. This procedure is repeated until a </a:t>
            </a:r>
            <a:r>
              <a:rPr lang="en-US" dirty="0">
                <a:solidFill>
                  <a:srgbClr val="FF3300"/>
                </a:solidFill>
              </a:rPr>
              <a:t>final leaf </a:t>
            </a:r>
            <a:r>
              <a:rPr lang="en-US" dirty="0"/>
              <a:t>is reached, which normally represents the classification target. </a:t>
            </a:r>
          </a:p>
          <a:p>
            <a:pPr algn="just"/>
            <a:r>
              <a:rPr lang="en-US" dirty="0"/>
              <a:t>Let's consider an input dataset X</a:t>
            </a:r>
          </a:p>
          <a:p>
            <a:pPr algn="just"/>
            <a:r>
              <a:rPr lang="en-US" dirty="0"/>
              <a:t>In the dataset, we have </a:t>
            </a:r>
            <a:r>
              <a:rPr lang="en-US" b="1" dirty="0"/>
              <a:t>n</a:t>
            </a:r>
            <a:r>
              <a:rPr lang="en-US" dirty="0"/>
              <a:t> data points, and each point has </a:t>
            </a:r>
            <a:r>
              <a:rPr lang="en-US" b="1" dirty="0"/>
              <a:t>m</a:t>
            </a:r>
            <a:r>
              <a:rPr lang="en-US" dirty="0"/>
              <a:t> features. Then the decision tree might look like this where </a:t>
            </a:r>
            <a:r>
              <a:rPr lang="en-US" b="1" dirty="0"/>
              <a:t>t</a:t>
            </a:r>
            <a:r>
              <a:rPr lang="en-US" dirty="0"/>
              <a:t> is the </a:t>
            </a:r>
            <a:r>
              <a:rPr lang="en-US" b="1" dirty="0"/>
              <a:t>threshold</a:t>
            </a:r>
            <a:r>
              <a:rPr lang="en-US" dirty="0"/>
              <a:t> value</a:t>
            </a:r>
          </a:p>
          <a:p>
            <a:pPr algn="just"/>
            <a:r>
              <a:rPr lang="en-US" dirty="0"/>
              <a:t>According to the </a:t>
            </a:r>
            <a:r>
              <a:rPr lang="en-US" dirty="0">
                <a:solidFill>
                  <a:srgbClr val="FF3300"/>
                </a:solidFill>
              </a:rPr>
              <a:t>feature</a:t>
            </a:r>
            <a:r>
              <a:rPr lang="en-US" dirty="0"/>
              <a:t> and the </a:t>
            </a:r>
            <a:r>
              <a:rPr lang="en-US" dirty="0">
                <a:solidFill>
                  <a:srgbClr val="FF3300"/>
                </a:solidFill>
              </a:rPr>
              <a:t>threshold</a:t>
            </a:r>
            <a:r>
              <a:rPr lang="en-US" dirty="0"/>
              <a:t>, the structure of the tree will change. </a:t>
            </a:r>
          </a:p>
        </p:txBody>
      </p:sp>
      <p:pic>
        <p:nvPicPr>
          <p:cNvPr id="4" name="Picture 3"/>
          <p:cNvPicPr>
            <a:picLocks noChangeAspect="1"/>
          </p:cNvPicPr>
          <p:nvPr/>
        </p:nvPicPr>
        <p:blipFill>
          <a:blip r:embed="rId2"/>
          <a:stretch>
            <a:fillRect/>
          </a:stretch>
        </p:blipFill>
        <p:spPr>
          <a:xfrm>
            <a:off x="9140995" y="1828800"/>
            <a:ext cx="2280286" cy="2743200"/>
          </a:xfrm>
          <a:prstGeom prst="rect">
            <a:avLst/>
          </a:prstGeom>
        </p:spPr>
      </p:pic>
    </p:spTree>
    <p:extLst>
      <p:ext uri="{BB962C8B-B14F-4D97-AF65-F5344CB8AC3E}">
        <p14:creationId xmlns:p14="http://schemas.microsoft.com/office/powerpoint/2010/main" val="242501254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868362"/>
          </a:xfrm>
        </p:spPr>
        <p:txBody>
          <a:bodyPr/>
          <a:lstStyle/>
          <a:p>
            <a:r>
              <a:rPr lang="en-US" dirty="0" err="1"/>
              <a:t>Gini</a:t>
            </a:r>
            <a:r>
              <a:rPr lang="en-US" dirty="0"/>
              <a:t> Index</a:t>
            </a:r>
          </a:p>
        </p:txBody>
      </p:sp>
      <p:sp>
        <p:nvSpPr>
          <p:cNvPr id="3" name="Content Placeholder 2"/>
          <p:cNvSpPr>
            <a:spLocks noGrp="1"/>
          </p:cNvSpPr>
          <p:nvPr>
            <p:ph idx="1"/>
          </p:nvPr>
        </p:nvSpPr>
        <p:spPr>
          <a:xfrm>
            <a:off x="609600" y="1143001"/>
            <a:ext cx="10972800" cy="5410200"/>
          </a:xfrm>
        </p:spPr>
        <p:txBody>
          <a:bodyPr>
            <a:normAutofit fontScale="92500" lnSpcReduction="10000"/>
          </a:bodyPr>
          <a:lstStyle/>
          <a:p>
            <a:pPr fontAlgn="base"/>
            <a:r>
              <a:rPr lang="en-US" dirty="0"/>
              <a:t>Steps 1 Calculate the </a:t>
            </a:r>
            <a:r>
              <a:rPr lang="en-US" dirty="0" err="1"/>
              <a:t>Gini</a:t>
            </a:r>
            <a:r>
              <a:rPr lang="en-US" dirty="0"/>
              <a:t> impurity for the entire dataset. This is the impurity of the root node. </a:t>
            </a:r>
          </a:p>
          <a:p>
            <a:pPr fontAlgn="base"/>
            <a:r>
              <a:rPr lang="en-US" dirty="0"/>
              <a:t>Steps 2 For each input variable, calculate the </a:t>
            </a:r>
            <a:r>
              <a:rPr lang="en-US" dirty="0" err="1"/>
              <a:t>Gini</a:t>
            </a:r>
            <a:r>
              <a:rPr lang="en-US" dirty="0"/>
              <a:t> impurity for all possible split points. The split point that results in the minimum </a:t>
            </a:r>
            <a:r>
              <a:rPr lang="en-US" dirty="0" err="1"/>
              <a:t>Gini</a:t>
            </a:r>
            <a:r>
              <a:rPr lang="en-US" dirty="0"/>
              <a:t> impurity is chosen. </a:t>
            </a:r>
          </a:p>
          <a:p>
            <a:pPr fontAlgn="base"/>
            <a:r>
              <a:rPr lang="en-US" dirty="0"/>
              <a:t>Steps 3 The data is split into two subsets based on the chosen split point, and a new node is created for each subset. </a:t>
            </a:r>
          </a:p>
          <a:p>
            <a:pPr fontAlgn="base"/>
            <a:r>
              <a:rPr lang="en-US" dirty="0"/>
              <a:t>Steps 4 Steps 2 and 3 are repeated for each new node, until a stopping criterion is met. This stopping criterion could be a maximum tree depth, a minimum number of data points in a leaf node, or a minimum reduction in impurity. </a:t>
            </a:r>
          </a:p>
          <a:p>
            <a:pPr fontAlgn="base"/>
            <a:r>
              <a:rPr lang="en-US" dirty="0"/>
              <a:t>Steps 5 The resulting tree is the decision tree.</a:t>
            </a:r>
            <a:endParaRPr lang="en-US" b="1" dirty="0"/>
          </a:p>
          <a:p>
            <a:pPr fontAlgn="base"/>
            <a:r>
              <a:rPr lang="en-US" dirty="0" err="1"/>
              <a:t>Gini</a:t>
            </a:r>
            <a:r>
              <a:rPr lang="en-US" dirty="0"/>
              <a:t> impurity is a measure of the quality of a split in a decision tree algorithm. Given a sample, the </a:t>
            </a:r>
            <a:r>
              <a:rPr lang="en-US" dirty="0" err="1"/>
              <a:t>Gini</a:t>
            </a:r>
            <a:r>
              <a:rPr lang="en-US" dirty="0"/>
              <a:t> impurity measures the probability of a misclassification if a label is randomly chosen using the probability distribution of the branch. </a:t>
            </a:r>
          </a:p>
          <a:p>
            <a:pPr fontAlgn="base"/>
            <a:r>
              <a:rPr lang="en-US" dirty="0"/>
              <a:t>The </a:t>
            </a:r>
            <a:r>
              <a:rPr lang="en-US" dirty="0" err="1"/>
              <a:t>Gini</a:t>
            </a:r>
            <a:r>
              <a:rPr lang="en-US" dirty="0"/>
              <a:t> impurity of a node can be calculated as follows:</a:t>
            </a:r>
            <a:endParaRPr lang="en-US" b="1" dirty="0"/>
          </a:p>
          <a:p>
            <a:pPr lvl="1" fontAlgn="base"/>
            <a:r>
              <a:rPr lang="en-US" b="1" dirty="0" err="1"/>
              <a:t>Gini</a:t>
            </a:r>
            <a:r>
              <a:rPr lang="en-US" b="1" dirty="0"/>
              <a:t> = 1 - ∑(p</a:t>
            </a:r>
            <a:r>
              <a:rPr lang="en-US" b="1" baseline="-25000" dirty="0"/>
              <a:t>i</a:t>
            </a:r>
            <a:r>
              <a:rPr lang="en-US" b="1" dirty="0"/>
              <a:t>)</a:t>
            </a:r>
            <a:r>
              <a:rPr lang="en-US" b="1" baseline="30000" dirty="0"/>
              <a:t>2</a:t>
            </a:r>
            <a:r>
              <a:rPr lang="en-US" b="1" dirty="0"/>
              <a:t/>
            </a:r>
            <a:br>
              <a:rPr lang="en-US" b="1" dirty="0"/>
            </a:br>
            <a:endParaRPr lang="en-US" b="1" dirty="0"/>
          </a:p>
          <a:p>
            <a:pPr lvl="1" fontAlgn="base"/>
            <a:r>
              <a:rPr lang="en-US" dirty="0"/>
              <a:t>Here, p</a:t>
            </a:r>
            <a:r>
              <a:rPr lang="en-US" baseline="-25000" dirty="0"/>
              <a:t>i</a:t>
            </a:r>
            <a:r>
              <a:rPr lang="en-US" dirty="0"/>
              <a:t> is the probability that a tuple in D belongs to the class </a:t>
            </a:r>
            <a:r>
              <a:rPr lang="en-US" dirty="0" err="1"/>
              <a:t>C</a:t>
            </a:r>
            <a:r>
              <a:rPr lang="en-US" baseline="-25000" dirty="0" err="1"/>
              <a:t>i</a:t>
            </a:r>
            <a:r>
              <a:rPr lang="en-US" dirty="0"/>
              <a:t>.</a:t>
            </a:r>
          </a:p>
          <a:p>
            <a:r>
              <a:rPr lang="en-US" dirty="0"/>
              <a:t>The index reaches its minimum (0.0) when all the samples of a node are classified into a single category.</a:t>
            </a:r>
          </a:p>
        </p:txBody>
      </p:sp>
    </p:spTree>
    <p:extLst>
      <p:ext uri="{BB962C8B-B14F-4D97-AF65-F5344CB8AC3E}">
        <p14:creationId xmlns:p14="http://schemas.microsoft.com/office/powerpoint/2010/main" val="18795305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5190423" y="2057400"/>
            <a:ext cx="7153977" cy="4363482"/>
          </a:xfrm>
          <a:prstGeom prst="rect">
            <a:avLst/>
          </a:prstGeom>
        </p:spPr>
      </p:pic>
      <p:sp>
        <p:nvSpPr>
          <p:cNvPr id="2" name="Title 1"/>
          <p:cNvSpPr>
            <a:spLocks noGrp="1"/>
          </p:cNvSpPr>
          <p:nvPr>
            <p:ph type="title"/>
          </p:nvPr>
        </p:nvSpPr>
        <p:spPr/>
        <p:txBody>
          <a:bodyPr/>
          <a:lstStyle/>
          <a:p>
            <a:r>
              <a:rPr lang="en-US" dirty="0"/>
              <a:t>Example</a:t>
            </a:r>
          </a:p>
        </p:txBody>
      </p:sp>
      <p:sp>
        <p:nvSpPr>
          <p:cNvPr id="3" name="Content Placeholder 2"/>
          <p:cNvSpPr>
            <a:spLocks noGrp="1"/>
          </p:cNvSpPr>
          <p:nvPr>
            <p:ph idx="1"/>
          </p:nvPr>
        </p:nvSpPr>
        <p:spPr>
          <a:xfrm>
            <a:off x="152400" y="1447800"/>
            <a:ext cx="5486400" cy="5257799"/>
          </a:xfrm>
        </p:spPr>
        <p:txBody>
          <a:bodyPr>
            <a:normAutofit fontScale="92500" lnSpcReduction="10000"/>
          </a:bodyPr>
          <a:lstStyle/>
          <a:p>
            <a:pPr fontAlgn="base"/>
            <a:r>
              <a:rPr lang="en-US" dirty="0"/>
              <a:t>Here is the goal:</a:t>
            </a:r>
            <a:br>
              <a:rPr lang="en-US" dirty="0"/>
            </a:br>
            <a:r>
              <a:rPr lang="en-US" dirty="0"/>
              <a:t>Use the model to classify future loan applications into one of these classes:</a:t>
            </a:r>
            <a:br>
              <a:rPr lang="en-US" dirty="0"/>
            </a:br>
            <a:endParaRPr lang="en-US" dirty="0"/>
          </a:p>
          <a:p>
            <a:pPr lvl="1" fontAlgn="base">
              <a:buFont typeface="Arial" panose="020B0604020202020204" pitchFamily="34" charset="0"/>
              <a:buChar char="•"/>
            </a:pPr>
            <a:r>
              <a:rPr lang="en-US" dirty="0"/>
              <a:t>Yes (approved) and </a:t>
            </a:r>
          </a:p>
          <a:p>
            <a:pPr lvl="1" fontAlgn="base">
              <a:buFont typeface="Arial" panose="020B0604020202020204" pitchFamily="34" charset="0"/>
              <a:buChar char="•"/>
            </a:pPr>
            <a:r>
              <a:rPr lang="en-US" dirty="0"/>
              <a:t> No (not approved)</a:t>
            </a:r>
          </a:p>
          <a:p>
            <a:pPr marL="457200" lvl="1" indent="0" fontAlgn="base">
              <a:buNone/>
            </a:pPr>
            <a:endParaRPr lang="en-US" dirty="0"/>
          </a:p>
          <a:p>
            <a:pPr fontAlgn="base"/>
            <a:r>
              <a:rPr lang="en-US" dirty="0"/>
              <a:t>Let us </a:t>
            </a:r>
            <a:r>
              <a:rPr lang="en-US" dirty="0" err="1"/>
              <a:t>clasify</a:t>
            </a:r>
            <a:r>
              <a:rPr lang="en-US" dirty="0"/>
              <a:t> the following applicant whose record looks like this:</a:t>
            </a:r>
            <a:br>
              <a:rPr lang="en-US" dirty="0"/>
            </a:br>
            <a:r>
              <a:rPr lang="en-US" dirty="0"/>
              <a:t>Age: Young</a:t>
            </a:r>
            <a:br>
              <a:rPr lang="en-US" dirty="0"/>
            </a:br>
            <a:r>
              <a:rPr lang="en-US" dirty="0" err="1"/>
              <a:t>Job_Status</a:t>
            </a:r>
            <a:r>
              <a:rPr lang="en-US" dirty="0"/>
              <a:t>: False</a:t>
            </a:r>
            <a:br>
              <a:rPr lang="en-US" dirty="0"/>
            </a:br>
            <a:r>
              <a:rPr lang="en-US" dirty="0" err="1"/>
              <a:t>Owns_House</a:t>
            </a:r>
            <a:r>
              <a:rPr lang="en-US" dirty="0"/>
              <a:t>: False</a:t>
            </a:r>
            <a:br>
              <a:rPr lang="en-US" dirty="0"/>
            </a:br>
            <a:r>
              <a:rPr lang="en-US" dirty="0" err="1"/>
              <a:t>Credit_Rating</a:t>
            </a:r>
            <a:r>
              <a:rPr lang="en-US" dirty="0"/>
              <a:t>: Good</a:t>
            </a:r>
            <a:br>
              <a:rPr lang="en-US" dirty="0"/>
            </a:br>
            <a:r>
              <a:rPr lang="en-US" dirty="0"/>
              <a:t/>
            </a:r>
            <a:br>
              <a:rPr lang="en-US" dirty="0"/>
            </a:br>
            <a:r>
              <a:rPr lang="en-US" dirty="0"/>
              <a:t/>
            </a:r>
            <a:br>
              <a:rPr lang="en-US" dirty="0"/>
            </a:br>
            <a:r>
              <a:rPr lang="en-US" dirty="0"/>
              <a:t>What would a decision tree look like for the above problem?</a:t>
            </a:r>
            <a:br>
              <a:rPr lang="en-US" dirty="0"/>
            </a:br>
            <a:r>
              <a:rPr lang="en-US" dirty="0"/>
              <a:t>Here is one example of a decision tree -</a:t>
            </a:r>
          </a:p>
        </p:txBody>
      </p:sp>
    </p:spTree>
    <p:extLst>
      <p:ext uri="{BB962C8B-B14F-4D97-AF65-F5344CB8AC3E}">
        <p14:creationId xmlns:p14="http://schemas.microsoft.com/office/powerpoint/2010/main" val="177920769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t>Find </a:t>
            </a:r>
            <a:r>
              <a:rPr lang="en-US" dirty="0" err="1"/>
              <a:t>Gini</a:t>
            </a:r>
            <a:r>
              <a:rPr lang="en-US" dirty="0"/>
              <a:t> Index</a:t>
            </a:r>
          </a:p>
        </p:txBody>
      </p:sp>
      <p:sp>
        <p:nvSpPr>
          <p:cNvPr id="3" name="Content Placeholder 2"/>
          <p:cNvSpPr>
            <a:spLocks noGrp="1"/>
          </p:cNvSpPr>
          <p:nvPr>
            <p:ph idx="1"/>
          </p:nvPr>
        </p:nvSpPr>
        <p:spPr>
          <a:xfrm>
            <a:off x="152400" y="2039815"/>
            <a:ext cx="10972800" cy="4818186"/>
          </a:xfrm>
        </p:spPr>
        <p:txBody>
          <a:bodyPr>
            <a:normAutofit fontScale="92500" lnSpcReduction="20000"/>
          </a:bodyPr>
          <a:lstStyle/>
          <a:p>
            <a:pPr fontAlgn="base"/>
            <a:r>
              <a:rPr lang="en-US" b="1" dirty="0"/>
              <a:t>Step 1: Find </a:t>
            </a:r>
            <a:r>
              <a:rPr lang="en-US" b="1" dirty="0" err="1"/>
              <a:t>Gini</a:t>
            </a:r>
            <a:r>
              <a:rPr lang="en-US" b="1" dirty="0"/>
              <a:t>(D)</a:t>
            </a:r>
            <a:r>
              <a:rPr lang="en-US" dirty="0"/>
              <a:t/>
            </a:r>
            <a:br>
              <a:rPr lang="en-US" dirty="0"/>
            </a:br>
            <a:r>
              <a:rPr lang="en-US" dirty="0"/>
              <a:t>In our case, </a:t>
            </a:r>
            <a:r>
              <a:rPr lang="en-US" dirty="0" err="1"/>
              <a:t>Gini</a:t>
            </a:r>
            <a:r>
              <a:rPr lang="en-US" dirty="0"/>
              <a:t>(D) = 1 - (9/15)</a:t>
            </a:r>
            <a:r>
              <a:rPr lang="en-US" baseline="30000" dirty="0"/>
              <a:t>2</a:t>
            </a:r>
            <a:r>
              <a:rPr lang="en-US" dirty="0"/>
              <a:t> - (6/15)</a:t>
            </a:r>
            <a:r>
              <a:rPr lang="en-US" baseline="30000" dirty="0"/>
              <a:t>2</a:t>
            </a:r>
            <a:r>
              <a:rPr lang="en-US" dirty="0"/>
              <a:t> = 0.48</a:t>
            </a:r>
            <a:br>
              <a:rPr lang="en-US" dirty="0"/>
            </a:br>
            <a:r>
              <a:rPr lang="en-US" dirty="0"/>
              <a:t>[since we have 9 Yes and 6 No class values</a:t>
            </a:r>
          </a:p>
          <a:p>
            <a:pPr marL="0" indent="0" fontAlgn="base">
              <a:buNone/>
            </a:pPr>
            <a:r>
              <a:rPr lang="en-US" dirty="0"/>
              <a:t>      for the 15 total records]</a:t>
            </a:r>
          </a:p>
          <a:p>
            <a:pPr fontAlgn="base"/>
            <a:r>
              <a:rPr lang="en-US" b="1" dirty="0"/>
              <a:t>Step 2: Find </a:t>
            </a:r>
            <a:r>
              <a:rPr lang="en-US" b="1" dirty="0" err="1"/>
              <a:t>Gini</a:t>
            </a:r>
            <a:r>
              <a:rPr lang="en-US" b="1" baseline="-25000" dirty="0" err="1"/>
              <a:t>k</a:t>
            </a:r>
            <a:r>
              <a:rPr lang="en-US" b="1" dirty="0"/>
              <a:t>(D) for each attribute k</a:t>
            </a:r>
            <a:r>
              <a:rPr lang="en-US" dirty="0"/>
              <a:t/>
            </a:r>
            <a:br>
              <a:rPr lang="en-US" dirty="0"/>
            </a:br>
            <a:r>
              <a:rPr lang="en-US" dirty="0" err="1"/>
              <a:t>Gini</a:t>
            </a:r>
            <a:r>
              <a:rPr lang="en-US" baseline="-25000" dirty="0" err="1"/>
              <a:t>k</a:t>
            </a:r>
            <a:r>
              <a:rPr lang="en-US" dirty="0"/>
              <a:t>(D) = ∑|D</a:t>
            </a:r>
            <a:r>
              <a:rPr lang="en-US" baseline="-25000" dirty="0"/>
              <a:t>i</a:t>
            </a:r>
            <a:r>
              <a:rPr lang="en-US" dirty="0"/>
              <a:t>|/|D| * </a:t>
            </a:r>
            <a:r>
              <a:rPr lang="en-US" dirty="0" err="1"/>
              <a:t>Gini</a:t>
            </a:r>
            <a:r>
              <a:rPr lang="en-US" dirty="0"/>
              <a:t>(D</a:t>
            </a:r>
            <a:r>
              <a:rPr lang="en-US" baseline="-25000" dirty="0"/>
              <a:t>i</a:t>
            </a:r>
            <a:r>
              <a:rPr lang="en-US" dirty="0"/>
              <a:t>)</a:t>
            </a:r>
            <a:br>
              <a:rPr lang="en-US" dirty="0"/>
            </a:br>
            <a:r>
              <a:rPr lang="en-US" dirty="0"/>
              <a:t>For </a:t>
            </a:r>
            <a:r>
              <a:rPr lang="en-US" dirty="0" err="1"/>
              <a:t>i</a:t>
            </a:r>
            <a:r>
              <a:rPr lang="en-US" dirty="0"/>
              <a:t> = 1 to n, where D</a:t>
            </a:r>
            <a:r>
              <a:rPr lang="en-US" baseline="-25000" dirty="0"/>
              <a:t>i</a:t>
            </a:r>
            <a:r>
              <a:rPr lang="en-US" dirty="0"/>
              <a:t> is a partition of the dataset D</a:t>
            </a:r>
          </a:p>
          <a:p>
            <a:pPr fontAlgn="base"/>
            <a:r>
              <a:rPr lang="en-US" dirty="0"/>
              <a:t>So, for the attribute </a:t>
            </a:r>
            <a:r>
              <a:rPr lang="en-US" dirty="0" err="1"/>
              <a:t>Owns_House</a:t>
            </a:r>
            <a:r>
              <a:rPr lang="en-US" dirty="0"/>
              <a:t>:</a:t>
            </a:r>
            <a:br>
              <a:rPr lang="en-US" dirty="0"/>
            </a:br>
            <a:r>
              <a:rPr lang="en-US" dirty="0" err="1"/>
              <a:t>Gini</a:t>
            </a:r>
            <a:r>
              <a:rPr lang="en-US" baseline="-25000" dirty="0" err="1"/>
              <a:t>Owns_House</a:t>
            </a:r>
            <a:r>
              <a:rPr lang="en-US" dirty="0"/>
              <a:t>(D) = (6/15) * Gini(</a:t>
            </a:r>
            <a:r>
              <a:rPr lang="en-US" dirty="0" err="1"/>
              <a:t>D</a:t>
            </a:r>
            <a:r>
              <a:rPr lang="en-US" baseline="-25000" dirty="0" err="1"/>
              <a:t>Owns_House</a:t>
            </a:r>
            <a:r>
              <a:rPr lang="en-US" baseline="-25000" dirty="0"/>
              <a:t> = True</a:t>
            </a:r>
            <a:r>
              <a:rPr lang="en-US" dirty="0"/>
              <a:t>) + (9/15) * Gini(</a:t>
            </a:r>
            <a:r>
              <a:rPr lang="en-US" dirty="0" err="1"/>
              <a:t>D</a:t>
            </a:r>
            <a:r>
              <a:rPr lang="en-US" baseline="-25000" dirty="0" err="1"/>
              <a:t>Owns_House</a:t>
            </a:r>
            <a:r>
              <a:rPr lang="en-US" baseline="-25000" dirty="0"/>
              <a:t> = False</a:t>
            </a:r>
            <a:r>
              <a:rPr lang="en-US" dirty="0"/>
              <a:t>)</a:t>
            </a:r>
          </a:p>
          <a:p>
            <a:pPr fontAlgn="base"/>
            <a:r>
              <a:rPr lang="en-US" dirty="0"/>
              <a:t>= (6/15) * [1 - (6/6)</a:t>
            </a:r>
            <a:r>
              <a:rPr lang="en-US" baseline="30000" dirty="0"/>
              <a:t>2</a:t>
            </a:r>
            <a:r>
              <a:rPr lang="en-US" dirty="0"/>
              <a:t> - (0/6)</a:t>
            </a:r>
            <a:r>
              <a:rPr lang="en-US" baseline="30000" dirty="0"/>
              <a:t>2</a:t>
            </a:r>
            <a:r>
              <a:rPr lang="en-US" dirty="0"/>
              <a:t>] + (9/15) * [1 - (3/9)</a:t>
            </a:r>
            <a:r>
              <a:rPr lang="en-US" baseline="30000" dirty="0"/>
              <a:t>2</a:t>
            </a:r>
            <a:r>
              <a:rPr lang="en-US" dirty="0"/>
              <a:t> - (6/9)</a:t>
            </a:r>
            <a:r>
              <a:rPr lang="en-US" baseline="30000" dirty="0"/>
              <a:t>2</a:t>
            </a:r>
            <a:r>
              <a:rPr lang="en-US" dirty="0"/>
              <a:t>]</a:t>
            </a:r>
          </a:p>
          <a:p>
            <a:pPr fontAlgn="base"/>
            <a:r>
              <a:rPr lang="en-US" dirty="0"/>
              <a:t>= </a:t>
            </a:r>
            <a:r>
              <a:rPr lang="en-US" b="1" dirty="0">
                <a:solidFill>
                  <a:srgbClr val="FF3300"/>
                </a:solidFill>
              </a:rPr>
              <a:t>0.267</a:t>
            </a:r>
          </a:p>
          <a:p>
            <a:pPr fontAlgn="base"/>
            <a:r>
              <a:rPr lang="en-US" dirty="0"/>
              <a:t>And for the Age attribute:</a:t>
            </a:r>
            <a:br>
              <a:rPr lang="en-US" dirty="0"/>
            </a:br>
            <a:r>
              <a:rPr lang="en-US" dirty="0" err="1"/>
              <a:t>Gini</a:t>
            </a:r>
            <a:r>
              <a:rPr lang="en-US" baseline="-25000" dirty="0" err="1"/>
              <a:t>Age</a:t>
            </a:r>
            <a:r>
              <a:rPr lang="en-US" dirty="0"/>
              <a:t>(D) = (5/15) * Gini(</a:t>
            </a:r>
            <a:r>
              <a:rPr lang="en-US" dirty="0" err="1"/>
              <a:t>D</a:t>
            </a:r>
            <a:r>
              <a:rPr lang="en-US" baseline="-25000" dirty="0" err="1"/>
              <a:t>Age</a:t>
            </a:r>
            <a:r>
              <a:rPr lang="en-US" baseline="-25000" dirty="0"/>
              <a:t> = Young</a:t>
            </a:r>
            <a:r>
              <a:rPr lang="en-US" dirty="0"/>
              <a:t>) + (5/15) * Gini(</a:t>
            </a:r>
            <a:r>
              <a:rPr lang="en-US" dirty="0" err="1"/>
              <a:t>D</a:t>
            </a:r>
            <a:r>
              <a:rPr lang="en-US" baseline="-25000" dirty="0" err="1"/>
              <a:t>Age</a:t>
            </a:r>
            <a:r>
              <a:rPr lang="en-US" baseline="-25000" dirty="0"/>
              <a:t> = Middle</a:t>
            </a:r>
            <a:r>
              <a:rPr lang="en-US" dirty="0"/>
              <a:t>) + (5/15) * Gini(</a:t>
            </a:r>
            <a:r>
              <a:rPr lang="en-US" dirty="0" err="1"/>
              <a:t>D</a:t>
            </a:r>
            <a:r>
              <a:rPr lang="en-US" baseline="-25000" dirty="0" err="1"/>
              <a:t>Age</a:t>
            </a:r>
            <a:r>
              <a:rPr lang="en-US" baseline="-25000" dirty="0"/>
              <a:t> = Old</a:t>
            </a:r>
            <a:r>
              <a:rPr lang="en-US" dirty="0"/>
              <a:t>)</a:t>
            </a:r>
            <a:br>
              <a:rPr lang="en-US" dirty="0"/>
            </a:br>
            <a:r>
              <a:rPr lang="en-US" dirty="0"/>
              <a:t>= 0.426</a:t>
            </a:r>
          </a:p>
          <a:p>
            <a:pPr fontAlgn="base"/>
            <a:r>
              <a:rPr lang="en-US" dirty="0"/>
              <a:t>Similarly, we can find the Gini Indices for the other attributes:</a:t>
            </a:r>
            <a:br>
              <a:rPr lang="en-US" dirty="0"/>
            </a:br>
            <a:r>
              <a:rPr lang="en-US" dirty="0" err="1"/>
              <a:t>Gini</a:t>
            </a:r>
            <a:r>
              <a:rPr lang="en-US" baseline="-25000" dirty="0" err="1"/>
              <a:t>Credit_Rating</a:t>
            </a:r>
            <a:r>
              <a:rPr lang="en-US" dirty="0"/>
              <a:t>(D) = 0.284</a:t>
            </a:r>
            <a:br>
              <a:rPr lang="en-US" dirty="0"/>
            </a:br>
            <a:r>
              <a:rPr lang="en-US" dirty="0" err="1"/>
              <a:t>Gini</a:t>
            </a:r>
            <a:r>
              <a:rPr lang="en-US" baseline="-25000" dirty="0" err="1"/>
              <a:t>Job_Status</a:t>
            </a:r>
            <a:r>
              <a:rPr lang="en-US" dirty="0"/>
              <a:t>(D) = 0.32</a:t>
            </a:r>
            <a:br>
              <a:rPr lang="en-US" dirty="0"/>
            </a:br>
            <a:r>
              <a:rPr lang="en-US" dirty="0"/>
              <a:t>(try calculating these yourself!)</a:t>
            </a:r>
          </a:p>
        </p:txBody>
      </p:sp>
      <p:pic>
        <p:nvPicPr>
          <p:cNvPr id="4" name="Picture 3"/>
          <p:cNvPicPr>
            <a:picLocks noChangeAspect="1"/>
          </p:cNvPicPr>
          <p:nvPr/>
        </p:nvPicPr>
        <p:blipFill>
          <a:blip r:embed="rId2"/>
          <a:stretch>
            <a:fillRect/>
          </a:stretch>
        </p:blipFill>
        <p:spPr>
          <a:xfrm>
            <a:off x="5461752" y="209349"/>
            <a:ext cx="6806448" cy="3810000"/>
          </a:xfrm>
          <a:prstGeom prst="rect">
            <a:avLst/>
          </a:prstGeom>
        </p:spPr>
      </p:pic>
    </p:spTree>
    <p:extLst>
      <p:ext uri="{BB962C8B-B14F-4D97-AF65-F5344CB8AC3E}">
        <p14:creationId xmlns:p14="http://schemas.microsoft.com/office/powerpoint/2010/main" val="170560383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2057400" y="609600"/>
            <a:ext cx="8884386" cy="4973154"/>
          </a:xfrm>
          <a:prstGeom prst="rect">
            <a:avLst/>
          </a:prstGeom>
        </p:spPr>
      </p:pic>
    </p:spTree>
    <p:extLst>
      <p:ext uri="{BB962C8B-B14F-4D97-AF65-F5344CB8AC3E}">
        <p14:creationId xmlns:p14="http://schemas.microsoft.com/office/powerpoint/2010/main" val="185035634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Sample DT</a:t>
            </a:r>
          </a:p>
        </p:txBody>
      </p:sp>
      <p:pic>
        <p:nvPicPr>
          <p:cNvPr id="4" name="Picture 3"/>
          <p:cNvPicPr>
            <a:picLocks noChangeAspect="1"/>
          </p:cNvPicPr>
          <p:nvPr/>
        </p:nvPicPr>
        <p:blipFill>
          <a:blip r:embed="rId2"/>
          <a:stretch>
            <a:fillRect/>
          </a:stretch>
        </p:blipFill>
        <p:spPr>
          <a:xfrm>
            <a:off x="5620419" y="1388330"/>
            <a:ext cx="5956119" cy="3244595"/>
          </a:xfrm>
          <a:prstGeom prst="rect">
            <a:avLst/>
          </a:prstGeom>
        </p:spPr>
      </p:pic>
      <p:grpSp>
        <p:nvGrpSpPr>
          <p:cNvPr id="21" name="Group 20"/>
          <p:cNvGrpSpPr/>
          <p:nvPr/>
        </p:nvGrpSpPr>
        <p:grpSpPr>
          <a:xfrm>
            <a:off x="304800" y="609600"/>
            <a:ext cx="4525108" cy="3089031"/>
            <a:chOff x="609600" y="1635370"/>
            <a:chExt cx="4525108" cy="3089031"/>
          </a:xfrm>
        </p:grpSpPr>
        <p:sp>
          <p:nvSpPr>
            <p:cNvPr id="5" name="Rounded Rectangle 4"/>
            <p:cNvSpPr/>
            <p:nvPr/>
          </p:nvSpPr>
          <p:spPr>
            <a:xfrm>
              <a:off x="2159579" y="1635370"/>
              <a:ext cx="1981200" cy="609600"/>
            </a:xfrm>
            <a:prstGeom prst="round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solidFill>
                    <a:schemeClr val="tx1"/>
                  </a:solidFill>
                </a:rPr>
                <a:t>Own_House</a:t>
              </a:r>
              <a:endParaRPr lang="en-US" b="1" dirty="0">
                <a:solidFill>
                  <a:schemeClr val="tx1"/>
                </a:solidFill>
              </a:endParaRPr>
            </a:p>
          </p:txBody>
        </p:sp>
        <p:sp>
          <p:nvSpPr>
            <p:cNvPr id="6" name="Rounded Rectangle 5"/>
            <p:cNvSpPr/>
            <p:nvPr/>
          </p:nvSpPr>
          <p:spPr>
            <a:xfrm>
              <a:off x="609600" y="2819400"/>
              <a:ext cx="1219200" cy="609600"/>
            </a:xfrm>
            <a:prstGeom prst="round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YES</a:t>
              </a:r>
            </a:p>
            <a:p>
              <a:pPr algn="ctr"/>
              <a:r>
                <a:rPr lang="en-US" b="1" dirty="0">
                  <a:solidFill>
                    <a:schemeClr val="tx1"/>
                  </a:solidFill>
                </a:rPr>
                <a:t>(6/6)</a:t>
              </a:r>
            </a:p>
          </p:txBody>
        </p:sp>
        <p:sp>
          <p:nvSpPr>
            <p:cNvPr id="19" name="Diamond 18"/>
            <p:cNvSpPr/>
            <p:nvPr/>
          </p:nvSpPr>
          <p:spPr>
            <a:xfrm>
              <a:off x="2667000" y="2819400"/>
              <a:ext cx="2467708" cy="1905001"/>
            </a:xfrm>
            <a:prstGeom prst="diamond">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Times New Roman" panose="02020603050405020304" pitchFamily="18" charset="0"/>
                  <a:cs typeface="Times New Roman" panose="02020603050405020304" pitchFamily="18" charset="0"/>
                </a:rPr>
                <a:t>D1, D2, D3, D5, D6, D7, D13, D14, D15 </a:t>
              </a:r>
            </a:p>
          </p:txBody>
        </p:sp>
        <mc:AlternateContent xmlns:mc="http://schemas.openxmlformats.org/markup-compatibility/2006" xmlns:p14="http://schemas.microsoft.com/office/powerpoint/2010/main">
          <mc:Choice Requires="p14">
            <p:contentPart p14:bwMode="auto" r:id="rId3">
              <p14:nvContentPartPr>
                <p14:cNvPr id="20" name="Ink 19"/>
                <p14:cNvContentPartPr/>
                <p14:nvPr/>
              </p14:nvContentPartPr>
              <p14:xfrm>
                <a:off x="1185120" y="2258640"/>
                <a:ext cx="2789640" cy="583920"/>
              </p14:xfrm>
            </p:contentPart>
          </mc:Choice>
          <mc:Fallback xmlns="">
            <p:pic>
              <p:nvPicPr>
                <p:cNvPr id="20" name="Ink 19"/>
                <p:cNvPicPr/>
                <p:nvPr/>
              </p:nvPicPr>
              <p:blipFill>
                <a:blip r:embed="rId4"/>
                <a:stretch>
                  <a:fillRect/>
                </a:stretch>
              </p:blipFill>
              <p:spPr>
                <a:xfrm>
                  <a:off x="1175400" y="2248920"/>
                  <a:ext cx="2810880" cy="6051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5">
            <p14:nvContentPartPr>
              <p14:cNvPr id="22" name="Ink 21"/>
              <p14:cNvContentPartPr/>
              <p14:nvPr/>
            </p14:nvContentPartPr>
            <p14:xfrm>
              <a:off x="495000" y="3997440"/>
              <a:ext cx="10474920" cy="2637720"/>
            </p14:xfrm>
          </p:contentPart>
        </mc:Choice>
        <mc:Fallback xmlns="">
          <p:pic>
            <p:nvPicPr>
              <p:cNvPr id="22" name="Ink 21"/>
              <p:cNvPicPr/>
              <p:nvPr/>
            </p:nvPicPr>
            <p:blipFill>
              <a:blip r:embed="rId6"/>
              <a:stretch>
                <a:fillRect/>
              </a:stretch>
            </p:blipFill>
            <p:spPr>
              <a:xfrm>
                <a:off x="483480" y="3991320"/>
                <a:ext cx="10498680" cy="2654280"/>
              </a:xfrm>
              <a:prstGeom prst="rect">
                <a:avLst/>
              </a:prstGeom>
            </p:spPr>
          </p:pic>
        </mc:Fallback>
      </mc:AlternateContent>
    </p:spTree>
    <p:extLst>
      <p:ext uri="{BB962C8B-B14F-4D97-AF65-F5344CB8AC3E}">
        <p14:creationId xmlns:p14="http://schemas.microsoft.com/office/powerpoint/2010/main" val="292167825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mc:AlternateContent xmlns:mc="http://schemas.openxmlformats.org/markup-compatibility/2006" xmlns:p14="http://schemas.microsoft.com/office/powerpoint/2010/main">
        <mc:Choice Requires="p14">
          <p:contentPart p14:bwMode="auto" r:id="rId2">
            <p14:nvContentPartPr>
              <p14:cNvPr id="5" name="Ink 4"/>
              <p14:cNvContentPartPr/>
              <p14:nvPr/>
            </p14:nvContentPartPr>
            <p14:xfrm>
              <a:off x="652320" y="113400"/>
              <a:ext cx="7766280" cy="783720"/>
            </p14:xfrm>
          </p:contentPart>
        </mc:Choice>
        <mc:Fallback xmlns="">
          <p:pic>
            <p:nvPicPr>
              <p:cNvPr id="5" name="Ink 4"/>
              <p:cNvPicPr/>
              <p:nvPr/>
            </p:nvPicPr>
            <p:blipFill>
              <a:blip r:embed="rId3"/>
              <a:stretch>
                <a:fillRect/>
              </a:stretch>
            </p:blipFill>
            <p:spPr>
              <a:xfrm>
                <a:off x="642240" y="103320"/>
                <a:ext cx="7781040" cy="801000"/>
              </a:xfrm>
              <a:prstGeom prst="rect">
                <a:avLst/>
              </a:prstGeom>
            </p:spPr>
          </p:pic>
        </mc:Fallback>
      </mc:AlternateContent>
      <p:pic>
        <p:nvPicPr>
          <p:cNvPr id="6" name="Picture 5"/>
          <p:cNvPicPr>
            <a:picLocks noChangeAspect="1"/>
          </p:cNvPicPr>
          <p:nvPr/>
        </p:nvPicPr>
        <p:blipFill>
          <a:blip r:embed="rId4"/>
          <a:stretch>
            <a:fillRect/>
          </a:stretch>
        </p:blipFill>
        <p:spPr>
          <a:xfrm>
            <a:off x="5674863" y="897120"/>
            <a:ext cx="5956119" cy="3244595"/>
          </a:xfrm>
          <a:prstGeom prst="rect">
            <a:avLst/>
          </a:prstGeom>
        </p:spPr>
      </p:pic>
      <mc:AlternateContent xmlns:mc="http://schemas.openxmlformats.org/markup-compatibility/2006" xmlns:p14="http://schemas.microsoft.com/office/powerpoint/2010/main">
        <mc:Choice Requires="p14">
          <p:contentPart p14:bwMode="auto" r:id="rId5">
            <p14:nvContentPartPr>
              <p14:cNvPr id="7" name="Ink 6"/>
              <p14:cNvContentPartPr/>
              <p14:nvPr/>
            </p14:nvContentPartPr>
            <p14:xfrm>
              <a:off x="267480" y="334440"/>
              <a:ext cx="9592920" cy="5815800"/>
            </p14:xfrm>
          </p:contentPart>
        </mc:Choice>
        <mc:Fallback xmlns="">
          <p:pic>
            <p:nvPicPr>
              <p:cNvPr id="7" name="Ink 6"/>
              <p:cNvPicPr/>
              <p:nvPr/>
            </p:nvPicPr>
            <p:blipFill>
              <a:blip r:embed="rId6"/>
              <a:stretch>
                <a:fillRect/>
              </a:stretch>
            </p:blipFill>
            <p:spPr>
              <a:xfrm>
                <a:off x="256680" y="323640"/>
                <a:ext cx="9613800" cy="58381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Ink 7"/>
              <p14:cNvContentPartPr/>
              <p14:nvPr/>
            </p14:nvContentPartPr>
            <p14:xfrm>
              <a:off x="2641320" y="5858280"/>
              <a:ext cx="2736360" cy="878040"/>
            </p14:xfrm>
          </p:contentPart>
        </mc:Choice>
        <mc:Fallback xmlns="">
          <p:pic>
            <p:nvPicPr>
              <p:cNvPr id="8" name="Ink 7"/>
              <p:cNvPicPr/>
              <p:nvPr/>
            </p:nvPicPr>
            <p:blipFill>
              <a:blip r:embed="rId8"/>
              <a:stretch>
                <a:fillRect/>
              </a:stretch>
            </p:blipFill>
            <p:spPr>
              <a:xfrm>
                <a:off x="2630160" y="5850360"/>
                <a:ext cx="2755080" cy="8964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Ink 8"/>
              <p14:cNvContentPartPr/>
              <p14:nvPr/>
            </p14:nvContentPartPr>
            <p14:xfrm>
              <a:off x="5490000" y="4363560"/>
              <a:ext cx="927360" cy="2390760"/>
            </p14:xfrm>
          </p:contentPart>
        </mc:Choice>
        <mc:Fallback xmlns="">
          <p:pic>
            <p:nvPicPr>
              <p:cNvPr id="9" name="Ink 8"/>
              <p:cNvPicPr/>
              <p:nvPr/>
            </p:nvPicPr>
            <p:blipFill>
              <a:blip r:embed="rId10"/>
              <a:stretch>
                <a:fillRect/>
              </a:stretch>
            </p:blipFill>
            <p:spPr>
              <a:xfrm>
                <a:off x="5478480" y="4358160"/>
                <a:ext cx="944280" cy="2407680"/>
              </a:xfrm>
              <a:prstGeom prst="rect">
                <a:avLst/>
              </a:prstGeom>
            </p:spPr>
          </p:pic>
        </mc:Fallback>
      </mc:AlternateContent>
    </p:spTree>
    <p:extLst>
      <p:ext uri="{BB962C8B-B14F-4D97-AF65-F5344CB8AC3E}">
        <p14:creationId xmlns:p14="http://schemas.microsoft.com/office/powerpoint/2010/main" val="60462487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grpSp>
        <p:nvGrpSpPr>
          <p:cNvPr id="4" name="Group 3"/>
          <p:cNvGrpSpPr/>
          <p:nvPr/>
        </p:nvGrpSpPr>
        <p:grpSpPr>
          <a:xfrm>
            <a:off x="838200" y="1600201"/>
            <a:ext cx="3531179" cy="1793630"/>
            <a:chOff x="609600" y="1635370"/>
            <a:chExt cx="3531179" cy="1793630"/>
          </a:xfrm>
        </p:grpSpPr>
        <p:sp>
          <p:nvSpPr>
            <p:cNvPr id="5" name="Rounded Rectangle 4"/>
            <p:cNvSpPr/>
            <p:nvPr/>
          </p:nvSpPr>
          <p:spPr>
            <a:xfrm>
              <a:off x="2159579" y="1635370"/>
              <a:ext cx="1981200" cy="609600"/>
            </a:xfrm>
            <a:prstGeom prst="round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solidFill>
                    <a:schemeClr val="tx1"/>
                  </a:solidFill>
                </a:rPr>
                <a:t>Own_House</a:t>
              </a:r>
              <a:endParaRPr lang="en-US" b="1" dirty="0">
                <a:solidFill>
                  <a:schemeClr val="tx1"/>
                </a:solidFill>
              </a:endParaRPr>
            </a:p>
          </p:txBody>
        </p:sp>
        <p:sp>
          <p:nvSpPr>
            <p:cNvPr id="6" name="Rounded Rectangle 5"/>
            <p:cNvSpPr/>
            <p:nvPr/>
          </p:nvSpPr>
          <p:spPr>
            <a:xfrm>
              <a:off x="609600" y="2819400"/>
              <a:ext cx="1219200" cy="609600"/>
            </a:xfrm>
            <a:prstGeom prst="round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YES</a:t>
              </a:r>
            </a:p>
            <a:p>
              <a:pPr algn="ctr"/>
              <a:r>
                <a:rPr lang="en-US" b="1" dirty="0">
                  <a:solidFill>
                    <a:schemeClr val="tx1"/>
                  </a:solidFill>
                </a:rPr>
                <a:t>(6/6)</a:t>
              </a:r>
            </a:p>
          </p:txBody>
        </p:sp>
        <mc:AlternateContent xmlns:mc="http://schemas.openxmlformats.org/markup-compatibility/2006" xmlns:p14="http://schemas.microsoft.com/office/powerpoint/2010/main">
          <mc:Choice Requires="p14">
            <p:contentPart p14:bwMode="auto" r:id="rId2">
              <p14:nvContentPartPr>
                <p14:cNvPr id="8" name="Ink 7"/>
                <p14:cNvContentPartPr/>
                <p14:nvPr/>
              </p14:nvContentPartPr>
              <p14:xfrm>
                <a:off x="1185120" y="2258640"/>
                <a:ext cx="2789640" cy="583920"/>
              </p14:xfrm>
            </p:contentPart>
          </mc:Choice>
          <mc:Fallback xmlns="">
            <p:pic>
              <p:nvPicPr>
                <p:cNvPr id="8" name="Ink 7"/>
                <p:cNvPicPr/>
                <p:nvPr/>
              </p:nvPicPr>
              <p:blipFill>
                <a:blip r:embed="rId3"/>
                <a:stretch>
                  <a:fillRect/>
                </a:stretch>
              </p:blipFill>
              <p:spPr>
                <a:xfrm>
                  <a:off x="1175400" y="2248920"/>
                  <a:ext cx="2810880" cy="6051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
            <p14:nvContentPartPr>
              <p14:cNvPr id="9" name="Ink 8"/>
              <p14:cNvContentPartPr/>
              <p14:nvPr/>
            </p14:nvContentPartPr>
            <p14:xfrm>
              <a:off x="3164040" y="2829960"/>
              <a:ext cx="1915560" cy="752400"/>
            </p14:xfrm>
          </p:contentPart>
        </mc:Choice>
        <mc:Fallback xmlns="">
          <p:pic>
            <p:nvPicPr>
              <p:cNvPr id="9" name="Ink 8"/>
              <p:cNvPicPr/>
              <p:nvPr/>
            </p:nvPicPr>
            <p:blipFill>
              <a:blip r:embed="rId5"/>
              <a:stretch>
                <a:fillRect/>
              </a:stretch>
            </p:blipFill>
            <p:spPr>
              <a:xfrm>
                <a:off x="3152880" y="2820960"/>
                <a:ext cx="1937520" cy="7725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1" name="Ink 10"/>
              <p14:cNvContentPartPr/>
              <p14:nvPr/>
            </p14:nvContentPartPr>
            <p14:xfrm>
              <a:off x="2478600" y="3468960"/>
              <a:ext cx="2807280" cy="850320"/>
            </p14:xfrm>
          </p:contentPart>
        </mc:Choice>
        <mc:Fallback xmlns="">
          <p:pic>
            <p:nvPicPr>
              <p:cNvPr id="11" name="Ink 10"/>
              <p:cNvPicPr/>
              <p:nvPr/>
            </p:nvPicPr>
            <p:blipFill>
              <a:blip r:embed="rId7"/>
              <a:stretch>
                <a:fillRect/>
              </a:stretch>
            </p:blipFill>
            <p:spPr>
              <a:xfrm>
                <a:off x="2467080" y="3457800"/>
                <a:ext cx="2829960" cy="873360"/>
              </a:xfrm>
              <a:prstGeom prst="rect">
                <a:avLst/>
              </a:prstGeom>
            </p:spPr>
          </p:pic>
        </mc:Fallback>
      </mc:AlternateContent>
      <p:pic>
        <p:nvPicPr>
          <p:cNvPr id="12" name="Picture 11"/>
          <p:cNvPicPr>
            <a:picLocks noChangeAspect="1"/>
          </p:cNvPicPr>
          <p:nvPr/>
        </p:nvPicPr>
        <p:blipFill>
          <a:blip r:embed="rId8"/>
          <a:stretch>
            <a:fillRect/>
          </a:stretch>
        </p:blipFill>
        <p:spPr>
          <a:xfrm>
            <a:off x="5674863" y="897120"/>
            <a:ext cx="5956119" cy="3244595"/>
          </a:xfrm>
          <a:prstGeom prst="rect">
            <a:avLst/>
          </a:prstGeom>
        </p:spPr>
      </p:pic>
      <mc:AlternateContent xmlns:mc="http://schemas.openxmlformats.org/markup-compatibility/2006" xmlns:p14="http://schemas.microsoft.com/office/powerpoint/2010/main">
        <mc:Choice Requires="p14">
          <p:contentPart p14:bwMode="auto" r:id="rId9">
            <p14:nvContentPartPr>
              <p14:cNvPr id="13" name="Ink 12"/>
              <p14:cNvContentPartPr/>
              <p14:nvPr/>
            </p14:nvContentPartPr>
            <p14:xfrm>
              <a:off x="1894320" y="1393200"/>
              <a:ext cx="9313920" cy="4307400"/>
            </p14:xfrm>
          </p:contentPart>
        </mc:Choice>
        <mc:Fallback xmlns="">
          <p:pic>
            <p:nvPicPr>
              <p:cNvPr id="13" name="Ink 12"/>
              <p:cNvPicPr/>
              <p:nvPr/>
            </p:nvPicPr>
            <p:blipFill>
              <a:blip r:embed="rId10"/>
              <a:stretch>
                <a:fillRect/>
              </a:stretch>
            </p:blipFill>
            <p:spPr>
              <a:xfrm>
                <a:off x="1883520" y="1382760"/>
                <a:ext cx="9335160" cy="4328640"/>
              </a:xfrm>
              <a:prstGeom prst="rect">
                <a:avLst/>
              </a:prstGeom>
            </p:spPr>
          </p:pic>
        </mc:Fallback>
      </mc:AlternateContent>
    </p:spTree>
    <p:extLst>
      <p:ext uri="{BB962C8B-B14F-4D97-AF65-F5344CB8AC3E}">
        <p14:creationId xmlns:p14="http://schemas.microsoft.com/office/powerpoint/2010/main" val="332733879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0972800" cy="1143000"/>
          </a:xfrm>
        </p:spPr>
        <p:txBody>
          <a:bodyPr/>
          <a:lstStyle/>
          <a:p>
            <a:r>
              <a:rPr lang="en-US" sz="3600" b="1" dirty="0"/>
              <a:t>Partition at Minimum </a:t>
            </a:r>
            <a:r>
              <a:rPr lang="en-US" sz="3600" b="1" dirty="0" err="1"/>
              <a:t>Gini</a:t>
            </a:r>
            <a:r>
              <a:rPr lang="en-US" sz="3600" b="1" dirty="0"/>
              <a:t> Index Values</a:t>
            </a:r>
            <a:r>
              <a:rPr lang="en-US" sz="3600" dirty="0"/>
              <a:t/>
            </a:r>
            <a:br>
              <a:rPr lang="en-US" sz="3600" dirty="0"/>
            </a:br>
            <a:endParaRPr lang="en-US" sz="3600" dirty="0"/>
          </a:p>
        </p:txBody>
      </p:sp>
      <p:sp>
        <p:nvSpPr>
          <p:cNvPr id="3" name="Content Placeholder 2"/>
          <p:cNvSpPr>
            <a:spLocks noGrp="1"/>
          </p:cNvSpPr>
          <p:nvPr>
            <p:ph idx="1"/>
          </p:nvPr>
        </p:nvSpPr>
        <p:spPr>
          <a:xfrm>
            <a:off x="609600" y="1600201"/>
            <a:ext cx="6400800" cy="4648199"/>
          </a:xfrm>
        </p:spPr>
        <p:txBody>
          <a:bodyPr/>
          <a:lstStyle/>
          <a:p>
            <a:pPr fontAlgn="base"/>
            <a:r>
              <a:rPr lang="en-US" b="1" dirty="0"/>
              <a:t>Step 3: Partition at Minimum </a:t>
            </a:r>
            <a:r>
              <a:rPr lang="en-US" b="1" dirty="0" err="1"/>
              <a:t>Gini</a:t>
            </a:r>
            <a:r>
              <a:rPr lang="en-US" b="1" dirty="0"/>
              <a:t> Index Values</a:t>
            </a:r>
            <a:r>
              <a:rPr lang="en-US" dirty="0"/>
              <a:t/>
            </a:r>
            <a:br>
              <a:rPr lang="en-US" dirty="0"/>
            </a:br>
            <a:r>
              <a:rPr lang="en-US" dirty="0"/>
              <a:t>As stated above, we need the root node of the decision tree to have the lowest possible </a:t>
            </a:r>
            <a:r>
              <a:rPr lang="en-US" dirty="0" err="1"/>
              <a:t>Gini</a:t>
            </a:r>
            <a:r>
              <a:rPr lang="en-US" dirty="0"/>
              <a:t> Index, and in our case that is the attribute </a:t>
            </a:r>
            <a:r>
              <a:rPr lang="en-US" dirty="0" err="1"/>
              <a:t>Owns_House</a:t>
            </a:r>
            <a:r>
              <a:rPr lang="en-US" dirty="0"/>
              <a:t>. The next attribute is </a:t>
            </a:r>
            <a:r>
              <a:rPr lang="en-US" dirty="0" err="1"/>
              <a:t>Job_Status</a:t>
            </a:r>
            <a:r>
              <a:rPr lang="en-US" dirty="0"/>
              <a:t>.</a:t>
            </a:r>
          </a:p>
          <a:p>
            <a:pPr fontAlgn="base"/>
            <a:r>
              <a:rPr lang="en-US" dirty="0"/>
              <a:t>This is how we ultimately arrive at this decision tree –</a:t>
            </a:r>
          </a:p>
          <a:p>
            <a:pPr fontAlgn="base"/>
            <a:r>
              <a:rPr lang="en-US" dirty="0"/>
              <a:t>And using this decision tree for our problem - we can see that the applicant does not own a house, and does not have a job. Unfortunately, his loan will not be approved.</a:t>
            </a:r>
          </a:p>
        </p:txBody>
      </p:sp>
      <p:pic>
        <p:nvPicPr>
          <p:cNvPr id="4" name="Picture 3"/>
          <p:cNvPicPr>
            <a:picLocks noChangeAspect="1"/>
          </p:cNvPicPr>
          <p:nvPr/>
        </p:nvPicPr>
        <p:blipFill>
          <a:blip r:embed="rId2"/>
          <a:stretch>
            <a:fillRect/>
          </a:stretch>
        </p:blipFill>
        <p:spPr>
          <a:xfrm>
            <a:off x="7857553" y="1905000"/>
            <a:ext cx="3724847" cy="3815697"/>
          </a:xfrm>
          <a:prstGeom prst="rect">
            <a:avLst/>
          </a:prstGeom>
        </p:spPr>
      </p:pic>
    </p:spTree>
    <p:extLst>
      <p:ext uri="{BB962C8B-B14F-4D97-AF65-F5344CB8AC3E}">
        <p14:creationId xmlns:p14="http://schemas.microsoft.com/office/powerpoint/2010/main" val="188124940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t>Prediction using CARTs</a:t>
            </a:r>
            <a:br>
              <a:rPr lang="en-US" sz="3600" b="1" dirty="0"/>
            </a:br>
            <a:endParaRPr lang="en-US" sz="3600" dirty="0"/>
          </a:p>
        </p:txBody>
      </p:sp>
      <p:sp>
        <p:nvSpPr>
          <p:cNvPr id="3" name="Content Placeholder 2"/>
          <p:cNvSpPr>
            <a:spLocks noGrp="1"/>
          </p:cNvSpPr>
          <p:nvPr>
            <p:ph idx="1"/>
          </p:nvPr>
        </p:nvSpPr>
        <p:spPr/>
        <p:txBody>
          <a:bodyPr/>
          <a:lstStyle/>
          <a:p>
            <a:pPr fontAlgn="base"/>
            <a:r>
              <a:rPr lang="en-US" dirty="0"/>
              <a:t>We saw that decision trees can be classified into two types:</a:t>
            </a:r>
            <a:br>
              <a:rPr lang="en-US" dirty="0"/>
            </a:br>
            <a:r>
              <a:rPr lang="en-US" dirty="0"/>
              <a:t>Classification trees which are used to separate a dataset into different classes (generally used when we expect categorical classes). The other type are Regression Trees which are used when the class variable is continuous (or numerical).</a:t>
            </a:r>
          </a:p>
          <a:p>
            <a:pPr fontAlgn="base"/>
            <a:r>
              <a:rPr lang="en-US" dirty="0"/>
              <a:t>Our focus is to learn a target function that can be used to predict the values of a </a:t>
            </a:r>
            <a:r>
              <a:rPr lang="en-US" dirty="0" err="1"/>
              <a:t>continueous</a:t>
            </a:r>
            <a:r>
              <a:rPr lang="en-US" dirty="0"/>
              <a:t> class attribute, i.e. this is a prediction problem where we want to know if, given labelled training data, something falls into one class or another. </a:t>
            </a:r>
          </a:p>
          <a:p>
            <a:pPr fontAlgn="base"/>
            <a:r>
              <a:rPr lang="en-US" dirty="0"/>
              <a:t>Let us continue with the Loan Application approval problem, but add an attribute for each applicant - Salary. This is a continuous attribute ranging from zero (for applicants with no jobs), to near infinity. The age and credit rating attributes can also be represented with actual numerical values, instead of the categories they were before. Our new dataset can look like this:</a:t>
            </a:r>
          </a:p>
          <a:p>
            <a:endParaRPr lang="en-US" dirty="0"/>
          </a:p>
        </p:txBody>
      </p:sp>
    </p:spTree>
    <p:extLst>
      <p:ext uri="{BB962C8B-B14F-4D97-AF65-F5344CB8AC3E}">
        <p14:creationId xmlns:p14="http://schemas.microsoft.com/office/powerpoint/2010/main" val="340310378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en-US" sz="3600" b="1" dirty="0"/>
              <a:t>Prediction using CARTs</a:t>
            </a:r>
          </a:p>
        </p:txBody>
      </p:sp>
      <p:sp>
        <p:nvSpPr>
          <p:cNvPr id="3" name="Content Placeholder 2"/>
          <p:cNvSpPr>
            <a:spLocks noGrp="1"/>
          </p:cNvSpPr>
          <p:nvPr>
            <p:ph idx="1"/>
          </p:nvPr>
        </p:nvSpPr>
        <p:spPr>
          <a:xfrm>
            <a:off x="228600" y="1600200"/>
            <a:ext cx="4572000" cy="4952999"/>
          </a:xfrm>
        </p:spPr>
        <p:txBody>
          <a:bodyPr/>
          <a:lstStyle/>
          <a:p>
            <a:r>
              <a:rPr lang="en-US" dirty="0"/>
              <a:t>Now we can build a decision tree to predict loan approval on age, salary, credit rating, and various other variables. In this case, we are predicting values for the continuous variables. And the same CART algorithm we discussed above can be applied here. This is the biggest difference between CART and C4.5 </a:t>
            </a:r>
          </a:p>
          <a:p>
            <a:r>
              <a:rPr lang="en-US" dirty="0"/>
              <a:t> C4.5 cannot support numerical data and hence cannot be used for regression (prediction problems).</a:t>
            </a:r>
          </a:p>
        </p:txBody>
      </p:sp>
      <p:pic>
        <p:nvPicPr>
          <p:cNvPr id="4" name="Picture 3"/>
          <p:cNvPicPr>
            <a:picLocks noChangeAspect="1"/>
          </p:cNvPicPr>
          <p:nvPr/>
        </p:nvPicPr>
        <p:blipFill>
          <a:blip r:embed="rId2"/>
          <a:stretch>
            <a:fillRect/>
          </a:stretch>
        </p:blipFill>
        <p:spPr>
          <a:xfrm>
            <a:off x="4814236" y="1413627"/>
            <a:ext cx="7107472" cy="4648200"/>
          </a:xfrm>
          <a:prstGeom prst="rect">
            <a:avLst/>
          </a:prstGeom>
        </p:spPr>
      </p:pic>
    </p:spTree>
    <p:extLst>
      <p:ext uri="{BB962C8B-B14F-4D97-AF65-F5344CB8AC3E}">
        <p14:creationId xmlns:p14="http://schemas.microsoft.com/office/powerpoint/2010/main" val="38277464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Binary decisions</a:t>
            </a:r>
          </a:p>
        </p:txBody>
      </p:sp>
      <p:sp>
        <p:nvSpPr>
          <p:cNvPr id="3" name="Content Placeholder 2"/>
          <p:cNvSpPr>
            <a:spLocks noGrp="1"/>
          </p:cNvSpPr>
          <p:nvPr>
            <p:ph idx="1"/>
          </p:nvPr>
        </p:nvSpPr>
        <p:spPr>
          <a:xfrm>
            <a:off x="609600" y="1219200"/>
            <a:ext cx="10668000" cy="2590799"/>
          </a:xfrm>
        </p:spPr>
        <p:txBody>
          <a:bodyPr>
            <a:normAutofit/>
          </a:bodyPr>
          <a:lstStyle/>
          <a:p>
            <a:pPr algn="just"/>
            <a:r>
              <a:rPr lang="en-US" dirty="0"/>
              <a:t>It's necessary to find the </a:t>
            </a:r>
            <a:r>
              <a:rPr lang="en-US" dirty="0">
                <a:solidFill>
                  <a:srgbClr val="FF3300"/>
                </a:solidFill>
              </a:rPr>
              <a:t>feature</a:t>
            </a:r>
            <a:r>
              <a:rPr lang="en-US" dirty="0"/>
              <a:t> that minimizes the number of following decision steps.</a:t>
            </a:r>
          </a:p>
          <a:p>
            <a:pPr algn="just"/>
            <a:r>
              <a:rPr lang="en-US" dirty="0"/>
              <a:t>For example, let's consider a class of students where all males have dark hair and all females have blonde hair, while both subsets have samples of different sizes. If our task is to determine the composition of the class, we can start with the following subdivision: </a:t>
            </a:r>
          </a:p>
        </p:txBody>
      </p:sp>
      <p:pic>
        <p:nvPicPr>
          <p:cNvPr id="4" name="Picture 3"/>
          <p:cNvPicPr>
            <a:picLocks noChangeAspect="1"/>
          </p:cNvPicPr>
          <p:nvPr/>
        </p:nvPicPr>
        <p:blipFill>
          <a:blip r:embed="rId2"/>
          <a:stretch>
            <a:fillRect/>
          </a:stretch>
        </p:blipFill>
        <p:spPr>
          <a:xfrm>
            <a:off x="4876800" y="2819400"/>
            <a:ext cx="2908133" cy="3581400"/>
          </a:xfrm>
          <a:prstGeom prst="rect">
            <a:avLst/>
          </a:prstGeom>
        </p:spPr>
      </p:pic>
    </p:spTree>
    <p:extLst>
      <p:ext uri="{BB962C8B-B14F-4D97-AF65-F5344CB8AC3E}">
        <p14:creationId xmlns:p14="http://schemas.microsoft.com/office/powerpoint/2010/main" val="73767796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t>Pruning: Getting an Optimal Decision tree</a:t>
            </a:r>
            <a:br>
              <a:rPr lang="en-US" sz="3600" b="1" dirty="0"/>
            </a:br>
            <a:endParaRPr lang="en-US" sz="3600" dirty="0"/>
          </a:p>
        </p:txBody>
      </p:sp>
      <p:sp>
        <p:nvSpPr>
          <p:cNvPr id="3" name="Content Placeholder 2"/>
          <p:cNvSpPr>
            <a:spLocks noGrp="1"/>
          </p:cNvSpPr>
          <p:nvPr>
            <p:ph idx="1"/>
          </p:nvPr>
        </p:nvSpPr>
        <p:spPr/>
        <p:txBody>
          <a:bodyPr>
            <a:normAutofit lnSpcReduction="10000"/>
          </a:bodyPr>
          <a:lstStyle/>
          <a:p>
            <a:pPr algn="just"/>
            <a:r>
              <a:rPr lang="en-US" dirty="0"/>
              <a:t>Pruning is a process of deleting the unnecessary nodes from a tree in order to get the optimal decision tree.</a:t>
            </a:r>
          </a:p>
          <a:p>
            <a:pPr algn="just"/>
            <a:r>
              <a:rPr lang="en-US" dirty="0"/>
              <a:t>A too-large tree increases the risk of </a:t>
            </a:r>
            <a:r>
              <a:rPr lang="en-US" b="1" dirty="0" err="1"/>
              <a:t>overfitting</a:t>
            </a:r>
            <a:r>
              <a:rPr lang="en-US" dirty="0"/>
              <a:t>, and a small tree may not capture all the important features of the dataset. Therefore, a technique that decreases the size of the learning tree without reducing accuracy is known as Pruning. </a:t>
            </a:r>
          </a:p>
          <a:p>
            <a:pPr algn="just"/>
            <a:r>
              <a:rPr lang="en-US" b="1" dirty="0"/>
              <a:t>How to avoid/counter </a:t>
            </a:r>
            <a:r>
              <a:rPr lang="en-US" b="1" dirty="0" err="1"/>
              <a:t>Overfitting</a:t>
            </a:r>
            <a:r>
              <a:rPr lang="en-US" b="1" dirty="0"/>
              <a:t> in Decision Trees?</a:t>
            </a:r>
            <a:endParaRPr lang="en-US" dirty="0"/>
          </a:p>
          <a:p>
            <a:r>
              <a:rPr lang="en-US" dirty="0"/>
              <a:t>The common problem with Decision trees, especially having a table full of columns, they fit a lot. Sometimes it looks like the tree memorized the training data set. If there is no limit set on a decision tree, it will give you 100% accuracy on the training data set because in the worse case it will end up making 1 leaf for each observation. Thus this affects the accuracy when predicting samples that are not part of the training set.</a:t>
            </a:r>
          </a:p>
          <a:p>
            <a:r>
              <a:rPr lang="en-US" dirty="0"/>
              <a:t>Here are two ways to remove </a:t>
            </a:r>
            <a:r>
              <a:rPr lang="en-US" dirty="0" err="1"/>
              <a:t>overfitting</a:t>
            </a:r>
            <a:r>
              <a:rPr lang="en-US" dirty="0"/>
              <a:t>:</a:t>
            </a:r>
          </a:p>
          <a:p>
            <a:pPr lvl="1"/>
            <a:r>
              <a:rPr lang="en-US" dirty="0"/>
              <a:t>Pruning Decision Trees.</a:t>
            </a:r>
          </a:p>
          <a:p>
            <a:pPr lvl="1"/>
            <a:r>
              <a:rPr lang="en-US" dirty="0"/>
              <a:t>Random Forest</a:t>
            </a:r>
          </a:p>
          <a:p>
            <a:pPr algn="just"/>
            <a:endParaRPr lang="en-US" dirty="0"/>
          </a:p>
        </p:txBody>
      </p:sp>
    </p:spTree>
    <p:extLst>
      <p:ext uri="{BB962C8B-B14F-4D97-AF65-F5344CB8AC3E}">
        <p14:creationId xmlns:p14="http://schemas.microsoft.com/office/powerpoint/2010/main" val="188665529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Pruning</a:t>
            </a:r>
            <a:br>
              <a:rPr lang="en-US" b="1" dirty="0"/>
            </a:br>
            <a:endParaRPr lang="en-US" b="1" dirty="0"/>
          </a:p>
        </p:txBody>
      </p:sp>
      <p:sp>
        <p:nvSpPr>
          <p:cNvPr id="3" name="Content Placeholder 2"/>
          <p:cNvSpPr>
            <a:spLocks noGrp="1"/>
          </p:cNvSpPr>
          <p:nvPr>
            <p:ph idx="1"/>
          </p:nvPr>
        </p:nvSpPr>
        <p:spPr/>
        <p:txBody>
          <a:bodyPr/>
          <a:lstStyle/>
          <a:p>
            <a:r>
              <a:rPr lang="en-US" dirty="0"/>
              <a:t>Pruning is another method that can help us avoid </a:t>
            </a:r>
            <a:r>
              <a:rPr lang="en-US" dirty="0" err="1"/>
              <a:t>overfitting</a:t>
            </a:r>
            <a:r>
              <a:rPr lang="en-US" dirty="0"/>
              <a:t>. It helps in improving the performance of the tree by cutting the nodes or sub-nodes which are not significant. Additionally, it removes the branches which have very low importance.</a:t>
            </a:r>
          </a:p>
          <a:p>
            <a:r>
              <a:rPr lang="en-US" dirty="0"/>
              <a:t>There are mainly 2 ways for pruning:</a:t>
            </a:r>
          </a:p>
          <a:p>
            <a:r>
              <a:rPr lang="en-US" b="1" dirty="0"/>
              <a:t>Pre-pruning</a:t>
            </a:r>
            <a:r>
              <a:rPr lang="en-US" dirty="0"/>
              <a:t> – we can stop growing the tree earlier, which means we can prune/remove/cut a node if it has low importance </a:t>
            </a:r>
            <a:r>
              <a:rPr lang="en-US" b="1" dirty="0"/>
              <a:t>while growing</a:t>
            </a:r>
            <a:r>
              <a:rPr lang="en-US" dirty="0"/>
              <a:t> the tree.</a:t>
            </a:r>
          </a:p>
          <a:p>
            <a:r>
              <a:rPr lang="en-US" b="1" dirty="0"/>
              <a:t>Post-pruning</a:t>
            </a:r>
            <a:r>
              <a:rPr lang="en-US" dirty="0"/>
              <a:t> – once our </a:t>
            </a:r>
            <a:r>
              <a:rPr lang="en-US" b="1" dirty="0"/>
              <a:t>tree is built to its depth</a:t>
            </a:r>
            <a:r>
              <a:rPr lang="en-US" dirty="0"/>
              <a:t>, we can start pruning the nodes based on their significance.</a:t>
            </a:r>
          </a:p>
        </p:txBody>
      </p:sp>
    </p:spTree>
    <p:extLst>
      <p:ext uri="{BB962C8B-B14F-4D97-AF65-F5344CB8AC3E}">
        <p14:creationId xmlns:p14="http://schemas.microsoft.com/office/powerpoint/2010/main" val="252039423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Pruning</a:t>
            </a:r>
            <a:br>
              <a:rPr lang="en-US" b="1" dirty="0"/>
            </a:br>
            <a:endParaRPr lang="en-US" dirty="0"/>
          </a:p>
        </p:txBody>
      </p:sp>
      <p:sp>
        <p:nvSpPr>
          <p:cNvPr id="3" name="Content Placeholder 2"/>
          <p:cNvSpPr>
            <a:spLocks noGrp="1"/>
          </p:cNvSpPr>
          <p:nvPr>
            <p:ph idx="1"/>
          </p:nvPr>
        </p:nvSpPr>
        <p:spPr>
          <a:xfrm>
            <a:off x="609600" y="1600201"/>
            <a:ext cx="10972800" cy="5257799"/>
          </a:xfrm>
        </p:spPr>
        <p:txBody>
          <a:bodyPr/>
          <a:lstStyle/>
          <a:p>
            <a:r>
              <a:rPr lang="en-US" dirty="0"/>
              <a:t>In </a:t>
            </a:r>
            <a:r>
              <a:rPr lang="en-US" b="1" dirty="0"/>
              <a:t>pruning</a:t>
            </a:r>
            <a:r>
              <a:rPr lang="en-US" dirty="0"/>
              <a:t>, you trim off the branches of the tree, i.e., remove the decision nodes starting from the leaf node such that the overall accuracy is not disturbed. This is done by segregating the actual training set into two sets: training data set, D and validation data set, V. Prepare the decision tree using the segregated training data set, D. Then continue trimming the tree accordingly to optimize the accuracy of the validation data set, V.</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In the above diagram, the ‘Age’ attribute in the left-hand side of the tree has been pruned as it has more importance on the right-hand side of the tree, hence removing </a:t>
            </a:r>
            <a:r>
              <a:rPr lang="en-US" dirty="0" err="1"/>
              <a:t>overfitting</a:t>
            </a:r>
            <a:r>
              <a:rPr lang="en-US" dirty="0"/>
              <a:t>.</a:t>
            </a:r>
          </a:p>
        </p:txBody>
      </p:sp>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2274776" y="3200400"/>
            <a:ext cx="3560030" cy="2895600"/>
          </a:xfrm>
          <a:prstGeom prst="rect">
            <a:avLst/>
          </a:prstGeom>
        </p:spPr>
      </p:pic>
      <p:pic>
        <p:nvPicPr>
          <p:cNvPr id="5" name="Picture 4"/>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7010400" y="3048000"/>
            <a:ext cx="3276600" cy="3159900"/>
          </a:xfrm>
          <a:prstGeom prst="rect">
            <a:avLst/>
          </a:prstGeom>
        </p:spPr>
      </p:pic>
    </p:spTree>
    <p:extLst>
      <p:ext uri="{BB962C8B-B14F-4D97-AF65-F5344CB8AC3E}">
        <p14:creationId xmlns:p14="http://schemas.microsoft.com/office/powerpoint/2010/main" val="103623940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5000" y="2514600"/>
            <a:ext cx="7772400" cy="1143000"/>
          </a:xfrm>
        </p:spPr>
        <p:txBody>
          <a:bodyPr>
            <a:normAutofit fontScale="90000"/>
          </a:bodyPr>
          <a:lstStyle/>
          <a:p>
            <a:pPr algn="ctr"/>
            <a:r>
              <a:rPr lang="en-US" sz="9600" b="1" dirty="0">
                <a:solidFill>
                  <a:schemeClr val="accent6">
                    <a:lumMod val="75000"/>
                  </a:schemeClr>
                </a:solidFill>
              </a:rPr>
              <a:t>Thank You</a:t>
            </a:r>
          </a:p>
        </p:txBody>
      </p:sp>
      <p:sp>
        <p:nvSpPr>
          <p:cNvPr id="4" name="Slide Number Placeholder 3"/>
          <p:cNvSpPr>
            <a:spLocks noGrp="1"/>
          </p:cNvSpPr>
          <p:nvPr>
            <p:ph type="sldNum" sz="quarter" idx="12"/>
          </p:nvPr>
        </p:nvSpPr>
        <p:spPr/>
        <p:txBody>
          <a:bodyPr/>
          <a:lstStyle/>
          <a:p>
            <a:pPr>
              <a:defRPr/>
            </a:pPr>
            <a:fld id="{5086AF07-4F95-4468-B1E8-CF5B7833C30F}" type="slidenum">
              <a:rPr lang="en-US" smtClean="0"/>
              <a:pPr>
                <a:defRPr/>
              </a:pPr>
              <a:t>53</a:t>
            </a:fld>
            <a:endParaRPr lang="en-US"/>
          </a:p>
        </p:txBody>
      </p:sp>
    </p:spTree>
    <p:extLst>
      <p:ext uri="{BB962C8B-B14F-4D97-AF65-F5344CB8AC3E}">
        <p14:creationId xmlns:p14="http://schemas.microsoft.com/office/powerpoint/2010/main" val="27902813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6477000" y="3505200"/>
            <a:ext cx="4630787" cy="3238446"/>
            <a:chOff x="3701025" y="3595906"/>
            <a:chExt cx="4630787" cy="3238446"/>
          </a:xfrm>
        </p:grpSpPr>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Effect>
                        <a14:brightnessContrast contrast="-40000"/>
                      </a14:imgEffect>
                    </a14:imgLayer>
                  </a14:imgProps>
                </a:ext>
              </a:extLst>
            </a:blip>
            <a:stretch>
              <a:fillRect/>
            </a:stretch>
          </p:blipFill>
          <p:spPr>
            <a:xfrm>
              <a:off x="3701025" y="3786352"/>
              <a:ext cx="4486199" cy="3048000"/>
            </a:xfrm>
            <a:prstGeom prst="rect">
              <a:avLst/>
            </a:prstGeom>
          </p:spPr>
        </p:pic>
        <p:sp>
          <p:nvSpPr>
            <p:cNvPr id="5" name="Rectangle 4"/>
            <p:cNvSpPr/>
            <p:nvPr/>
          </p:nvSpPr>
          <p:spPr>
            <a:xfrm>
              <a:off x="7086600" y="3595906"/>
              <a:ext cx="1245212" cy="91565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p:cNvSpPr>
            <a:spLocks noGrp="1"/>
          </p:cNvSpPr>
          <p:nvPr>
            <p:ph type="title"/>
          </p:nvPr>
        </p:nvSpPr>
        <p:spPr/>
        <p:txBody>
          <a:bodyPr/>
          <a:lstStyle/>
          <a:p>
            <a:r>
              <a:rPr lang="en-US" b="1" dirty="0"/>
              <a:t>DECISION TREE REPRESENTATION</a:t>
            </a:r>
          </a:p>
        </p:txBody>
      </p:sp>
      <p:sp>
        <p:nvSpPr>
          <p:cNvPr id="3" name="Content Placeholder 2"/>
          <p:cNvSpPr>
            <a:spLocks noGrp="1"/>
          </p:cNvSpPr>
          <p:nvPr>
            <p:ph idx="1"/>
          </p:nvPr>
        </p:nvSpPr>
        <p:spPr>
          <a:xfrm>
            <a:off x="609600" y="1570037"/>
            <a:ext cx="10972800" cy="4525963"/>
          </a:xfrm>
        </p:spPr>
        <p:txBody>
          <a:bodyPr/>
          <a:lstStyle/>
          <a:p>
            <a:r>
              <a:rPr lang="en-US" dirty="0"/>
              <a:t>A decision tree can contain </a:t>
            </a:r>
            <a:r>
              <a:rPr lang="en-US" dirty="0">
                <a:solidFill>
                  <a:srgbClr val="FF3300"/>
                </a:solidFill>
              </a:rPr>
              <a:t>categorical</a:t>
            </a:r>
            <a:r>
              <a:rPr lang="en-US" dirty="0"/>
              <a:t> data (YES/NO) as well as </a:t>
            </a:r>
            <a:r>
              <a:rPr lang="en-US" dirty="0">
                <a:solidFill>
                  <a:srgbClr val="FF3300"/>
                </a:solidFill>
              </a:rPr>
              <a:t>numeric</a:t>
            </a:r>
            <a:r>
              <a:rPr lang="en-US" dirty="0"/>
              <a:t> data.</a:t>
            </a:r>
          </a:p>
          <a:p>
            <a:r>
              <a:rPr lang="en-US" dirty="0"/>
              <a:t>Figure illustrates a typical learned decision tree. This </a:t>
            </a:r>
            <a:r>
              <a:rPr lang="en-US" b="1" dirty="0"/>
              <a:t>decision tree classifies </a:t>
            </a:r>
            <a:r>
              <a:rPr lang="en-US" dirty="0"/>
              <a:t>Saturday mornings according to </a:t>
            </a:r>
            <a:r>
              <a:rPr lang="en-US" b="1" dirty="0"/>
              <a:t>whether they are suitable for playing tennis</a:t>
            </a:r>
            <a:r>
              <a:rPr lang="en-US" dirty="0"/>
              <a:t>. </a:t>
            </a:r>
          </a:p>
          <a:p>
            <a:r>
              <a:rPr lang="en-US" dirty="0"/>
              <a:t>For example, the instance (Outlook = Sunny, Temperature = Hot, Humidity = High, Wind = Strong) would be sorted down the leftmost branch of this decision tree and would therefore be classified as a negative instance (i.e., the tree predicts that </a:t>
            </a:r>
            <a:r>
              <a:rPr lang="en-US" dirty="0" err="1"/>
              <a:t>PlayTennis</a:t>
            </a:r>
            <a:r>
              <a:rPr lang="en-US" dirty="0"/>
              <a:t> = no). </a:t>
            </a:r>
          </a:p>
          <a:p>
            <a:r>
              <a:rPr lang="en-US" dirty="0"/>
              <a:t>The decision tree shown in Figure corresponds to the expression </a:t>
            </a:r>
          </a:p>
        </p:txBody>
      </p:sp>
      <p:pic>
        <p:nvPicPr>
          <p:cNvPr id="8" name="Picture 7"/>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838784" y="4114799"/>
            <a:ext cx="5029201" cy="1371601"/>
          </a:xfrm>
          <a:prstGeom prst="rect">
            <a:avLst/>
          </a:prstGeom>
        </p:spPr>
      </p:pic>
    </p:spTree>
    <p:extLst>
      <p:ext uri="{BB962C8B-B14F-4D97-AF65-F5344CB8AC3E}">
        <p14:creationId xmlns:p14="http://schemas.microsoft.com/office/powerpoint/2010/main" val="15021722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868362"/>
          </a:xfrm>
        </p:spPr>
        <p:txBody>
          <a:bodyPr/>
          <a:lstStyle/>
          <a:p>
            <a:r>
              <a:rPr lang="en-US" b="1" dirty="0"/>
              <a:t>How do Decision Trees work?</a:t>
            </a:r>
            <a:endParaRPr lang="en-US" dirty="0"/>
          </a:p>
        </p:txBody>
      </p:sp>
      <p:sp>
        <p:nvSpPr>
          <p:cNvPr id="3" name="Content Placeholder 2"/>
          <p:cNvSpPr>
            <a:spLocks noGrp="1"/>
          </p:cNvSpPr>
          <p:nvPr>
            <p:ph idx="1"/>
          </p:nvPr>
        </p:nvSpPr>
        <p:spPr>
          <a:xfrm>
            <a:off x="609600" y="1172308"/>
            <a:ext cx="10972800" cy="5380892"/>
          </a:xfrm>
        </p:spPr>
        <p:txBody>
          <a:bodyPr>
            <a:normAutofit/>
          </a:bodyPr>
          <a:lstStyle/>
          <a:p>
            <a:pPr>
              <a:lnSpc>
                <a:spcPct val="110000"/>
              </a:lnSpc>
            </a:pPr>
            <a:r>
              <a:rPr lang="en-US" dirty="0"/>
              <a:t>The decision of making strategic splits heavily affects a tree’s accuracy. The decision criteria are different for classification and regression trees.</a:t>
            </a:r>
          </a:p>
          <a:p>
            <a:pPr>
              <a:lnSpc>
                <a:spcPct val="110000"/>
              </a:lnSpc>
            </a:pPr>
            <a:r>
              <a:rPr lang="en-US" dirty="0"/>
              <a:t>Decision trees use multiple algorithms to decide to split a node into two or more sub-nodes. The creation of sub-nodes increases the homogeneity of resultant sub-nodes. </a:t>
            </a:r>
            <a:r>
              <a:rPr lang="en-US" dirty="0">
                <a:solidFill>
                  <a:srgbClr val="FF3300"/>
                </a:solidFill>
              </a:rPr>
              <a:t>In other words, we can say that the purity of the node increases with respect to the target variable. </a:t>
            </a:r>
            <a:r>
              <a:rPr lang="en-US" dirty="0"/>
              <a:t>The decision tree splits the nodes on all available variables and then selects the split which results in most homogeneous sub-nodes.</a:t>
            </a:r>
          </a:p>
          <a:p>
            <a:pPr>
              <a:lnSpc>
                <a:spcPct val="110000"/>
              </a:lnSpc>
            </a:pPr>
            <a:r>
              <a:rPr lang="en-US" dirty="0"/>
              <a:t>The algorithm selection is also based on the type of target variables. Let us look at some algorithms used in Decision Trees:</a:t>
            </a:r>
          </a:p>
          <a:p>
            <a:pPr lvl="1">
              <a:lnSpc>
                <a:spcPct val="110000"/>
              </a:lnSpc>
            </a:pPr>
            <a:r>
              <a:rPr lang="en-US" b="1" dirty="0"/>
              <a:t>ID3</a:t>
            </a:r>
            <a:r>
              <a:rPr lang="en-US" dirty="0"/>
              <a:t> → (extension of D3)</a:t>
            </a:r>
            <a:br>
              <a:rPr lang="en-US" dirty="0"/>
            </a:br>
            <a:r>
              <a:rPr lang="en-US" b="1" dirty="0"/>
              <a:t>C4.5</a:t>
            </a:r>
            <a:r>
              <a:rPr lang="en-US" dirty="0"/>
              <a:t> → (successor of ID3)</a:t>
            </a:r>
            <a:br>
              <a:rPr lang="en-US" dirty="0"/>
            </a:br>
            <a:r>
              <a:rPr lang="en-US" b="1" dirty="0"/>
              <a:t>CART</a:t>
            </a:r>
            <a:r>
              <a:rPr lang="en-US" dirty="0"/>
              <a:t> → (Classification And Regression Tree)</a:t>
            </a:r>
            <a:br>
              <a:rPr lang="en-US" dirty="0"/>
            </a:br>
            <a:r>
              <a:rPr lang="en-US" b="1" dirty="0"/>
              <a:t>CHAID</a:t>
            </a:r>
            <a:r>
              <a:rPr lang="en-US" dirty="0"/>
              <a:t> → (Chi-square automatic interaction detection Performs multi-level splits when computing classification trees)</a:t>
            </a:r>
            <a:br>
              <a:rPr lang="en-US" dirty="0"/>
            </a:br>
            <a:r>
              <a:rPr lang="en-US" b="1" dirty="0"/>
              <a:t>MARS</a:t>
            </a:r>
            <a:r>
              <a:rPr lang="en-US" dirty="0"/>
              <a:t> → (multivariate adaptive regression splines)</a:t>
            </a:r>
          </a:p>
        </p:txBody>
      </p:sp>
    </p:spTree>
    <p:extLst>
      <p:ext uri="{BB962C8B-B14F-4D97-AF65-F5344CB8AC3E}">
        <p14:creationId xmlns:p14="http://schemas.microsoft.com/office/powerpoint/2010/main" val="32111743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400"/>
            <a:ext cx="10972800" cy="944562"/>
          </a:xfrm>
        </p:spPr>
        <p:txBody>
          <a:bodyPr/>
          <a:lstStyle/>
          <a:p>
            <a:r>
              <a:rPr lang="en-US" b="1" dirty="0"/>
              <a:t>How do Decision Trees work?</a:t>
            </a:r>
            <a:endParaRPr lang="en-US" dirty="0"/>
          </a:p>
        </p:txBody>
      </p:sp>
      <p:sp>
        <p:nvSpPr>
          <p:cNvPr id="3" name="Content Placeholder 2"/>
          <p:cNvSpPr>
            <a:spLocks noGrp="1"/>
          </p:cNvSpPr>
          <p:nvPr>
            <p:ph idx="1"/>
          </p:nvPr>
        </p:nvSpPr>
        <p:spPr>
          <a:xfrm>
            <a:off x="609600" y="1219200"/>
            <a:ext cx="10972800" cy="4906965"/>
          </a:xfrm>
        </p:spPr>
        <p:txBody>
          <a:bodyPr>
            <a:normAutofit/>
          </a:bodyPr>
          <a:lstStyle/>
          <a:p>
            <a:r>
              <a:rPr lang="en-US" dirty="0"/>
              <a:t>The ID3 algorithm builds decision trees using a top-down greedy search approach through the space of possible branches with no backtracking.  A greedy algorithm, as the name suggests, always makes the choice that seems to be the best at that moment.</a:t>
            </a:r>
          </a:p>
          <a:p>
            <a:r>
              <a:rPr lang="en-US" b="1" dirty="0"/>
              <a:t>Steps in ID3 algorithm:</a:t>
            </a:r>
            <a:endParaRPr lang="en-US" dirty="0"/>
          </a:p>
          <a:p>
            <a:pPr lvl="1"/>
            <a:r>
              <a:rPr lang="en-US" dirty="0"/>
              <a:t>It begins with the original set S as the root node.</a:t>
            </a:r>
          </a:p>
          <a:p>
            <a:pPr lvl="1"/>
            <a:r>
              <a:rPr lang="en-US" dirty="0"/>
              <a:t>On each iteration of the algorithm, it iterates through the very unused attribute of the set S and calculates </a:t>
            </a:r>
            <a:r>
              <a:rPr lang="en-US" b="1" dirty="0"/>
              <a:t>Entropy(H)</a:t>
            </a:r>
            <a:r>
              <a:rPr lang="en-US" dirty="0"/>
              <a:t> and </a:t>
            </a:r>
            <a:r>
              <a:rPr lang="en-US" b="1" dirty="0"/>
              <a:t>Information gain(IG) </a:t>
            </a:r>
            <a:r>
              <a:rPr lang="en-US" dirty="0"/>
              <a:t>of this attribute.</a:t>
            </a:r>
          </a:p>
          <a:p>
            <a:pPr lvl="1"/>
            <a:r>
              <a:rPr lang="en-US" dirty="0"/>
              <a:t>It then selects the attribute which has the smallest Entropy or Largest Information gain.</a:t>
            </a:r>
          </a:p>
          <a:p>
            <a:pPr lvl="1"/>
            <a:r>
              <a:rPr lang="en-US" dirty="0"/>
              <a:t>The set S is then split by the selected attribute to produce a subset of the data.</a:t>
            </a:r>
          </a:p>
          <a:p>
            <a:pPr lvl="1"/>
            <a:r>
              <a:rPr lang="en-US" dirty="0"/>
              <a:t>The algorithm continues to recur on each subset, considering only attributes never selected before.</a:t>
            </a:r>
          </a:p>
        </p:txBody>
      </p:sp>
    </p:spTree>
    <p:extLst>
      <p:ext uri="{BB962C8B-B14F-4D97-AF65-F5344CB8AC3E}">
        <p14:creationId xmlns:p14="http://schemas.microsoft.com/office/powerpoint/2010/main" val="464742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Attribute Selection Measures</a:t>
            </a:r>
            <a:br>
              <a:rPr lang="en-US" b="1" dirty="0"/>
            </a:br>
            <a:endParaRPr lang="en-US" dirty="0"/>
          </a:p>
        </p:txBody>
      </p:sp>
      <p:sp>
        <p:nvSpPr>
          <p:cNvPr id="3" name="Content Placeholder 2"/>
          <p:cNvSpPr>
            <a:spLocks noGrp="1"/>
          </p:cNvSpPr>
          <p:nvPr>
            <p:ph idx="1"/>
          </p:nvPr>
        </p:nvSpPr>
        <p:spPr>
          <a:xfrm>
            <a:off x="609600" y="1417639"/>
            <a:ext cx="10972800" cy="5135562"/>
          </a:xfrm>
        </p:spPr>
        <p:txBody>
          <a:bodyPr>
            <a:normAutofit fontScale="92500" lnSpcReduction="20000"/>
          </a:bodyPr>
          <a:lstStyle/>
          <a:p>
            <a:pPr>
              <a:lnSpc>
                <a:spcPct val="120000"/>
              </a:lnSpc>
              <a:spcBef>
                <a:spcPts val="0"/>
              </a:spcBef>
            </a:pPr>
            <a:r>
              <a:rPr lang="en-US" dirty="0"/>
              <a:t>If the dataset consists of </a:t>
            </a:r>
            <a:r>
              <a:rPr lang="en-US" b="1" dirty="0"/>
              <a:t>N</a:t>
            </a:r>
            <a:r>
              <a:rPr lang="en-US" dirty="0"/>
              <a:t> attributes then deciding which attribute to place at the root or at different levels of the tree as internal nodes is a complicated step. By just randomly selecting any node to be the root can’t solve the issue. If we follow a random approach, it may give us bad results with low accuracy.</a:t>
            </a:r>
          </a:p>
          <a:p>
            <a:pPr>
              <a:lnSpc>
                <a:spcPct val="120000"/>
              </a:lnSpc>
              <a:spcBef>
                <a:spcPts val="0"/>
              </a:spcBef>
            </a:pPr>
            <a:r>
              <a:rPr lang="en-US" dirty="0"/>
              <a:t>For solving this attribute selection problem, researchers worked and devised some solutions. They suggested using some </a:t>
            </a:r>
            <a:r>
              <a:rPr lang="en-US" i="1" dirty="0"/>
              <a:t>criteria</a:t>
            </a:r>
            <a:r>
              <a:rPr lang="en-US" dirty="0"/>
              <a:t> like :</a:t>
            </a:r>
          </a:p>
          <a:p>
            <a:pPr lvl="2" indent="-342900">
              <a:lnSpc>
                <a:spcPct val="120000"/>
              </a:lnSpc>
              <a:spcBef>
                <a:spcPts val="0"/>
              </a:spcBef>
              <a:buFont typeface="Gill Sans MT" panose="020B0502020104020203" pitchFamily="34" charset="0"/>
              <a:buChar char="—"/>
            </a:pPr>
            <a:r>
              <a:rPr lang="en-US" b="1" dirty="0"/>
              <a:t>Entropy</a:t>
            </a:r>
            <a:r>
              <a:rPr lang="en-US" dirty="0"/>
              <a:t>,</a:t>
            </a:r>
          </a:p>
          <a:p>
            <a:pPr lvl="2" indent="-342900">
              <a:lnSpc>
                <a:spcPct val="120000"/>
              </a:lnSpc>
              <a:spcBef>
                <a:spcPts val="0"/>
              </a:spcBef>
              <a:buFont typeface="Gill Sans MT" panose="020B0502020104020203" pitchFamily="34" charset="0"/>
              <a:buChar char="—"/>
            </a:pPr>
            <a:r>
              <a:rPr lang="en-US" b="1" dirty="0"/>
              <a:t>Information gain,</a:t>
            </a:r>
          </a:p>
          <a:p>
            <a:pPr lvl="2" indent="-342900">
              <a:lnSpc>
                <a:spcPct val="120000"/>
              </a:lnSpc>
              <a:spcBef>
                <a:spcPts val="0"/>
              </a:spcBef>
              <a:buFont typeface="Gill Sans MT" panose="020B0502020104020203" pitchFamily="34" charset="0"/>
              <a:buChar char="—"/>
            </a:pPr>
            <a:r>
              <a:rPr lang="en-US" b="1" dirty="0" err="1"/>
              <a:t>Gini</a:t>
            </a:r>
            <a:r>
              <a:rPr lang="en-US" b="1" dirty="0"/>
              <a:t> index,</a:t>
            </a:r>
          </a:p>
          <a:p>
            <a:pPr lvl="2" indent="-342900">
              <a:lnSpc>
                <a:spcPct val="120000"/>
              </a:lnSpc>
              <a:spcBef>
                <a:spcPts val="0"/>
              </a:spcBef>
              <a:buFont typeface="Gill Sans MT" panose="020B0502020104020203" pitchFamily="34" charset="0"/>
              <a:buChar char="—"/>
            </a:pPr>
            <a:r>
              <a:rPr lang="en-US" b="1" dirty="0"/>
              <a:t>Gain Ratio,</a:t>
            </a:r>
          </a:p>
          <a:p>
            <a:pPr lvl="2" indent="-342900">
              <a:lnSpc>
                <a:spcPct val="120000"/>
              </a:lnSpc>
              <a:spcBef>
                <a:spcPts val="0"/>
              </a:spcBef>
              <a:buFont typeface="Gill Sans MT" panose="020B0502020104020203" pitchFamily="34" charset="0"/>
              <a:buChar char="—"/>
            </a:pPr>
            <a:r>
              <a:rPr lang="en-US" b="1" dirty="0"/>
              <a:t>Reduction in Variance</a:t>
            </a:r>
          </a:p>
          <a:p>
            <a:pPr lvl="2" indent="-342900">
              <a:lnSpc>
                <a:spcPct val="120000"/>
              </a:lnSpc>
              <a:spcBef>
                <a:spcPts val="0"/>
              </a:spcBef>
              <a:buFont typeface="Gill Sans MT" panose="020B0502020104020203" pitchFamily="34" charset="0"/>
              <a:buChar char="—"/>
            </a:pPr>
            <a:r>
              <a:rPr lang="en-US" b="1" dirty="0"/>
              <a:t>Chi-Square</a:t>
            </a:r>
            <a:endParaRPr lang="en-US" dirty="0"/>
          </a:p>
          <a:p>
            <a:pPr>
              <a:lnSpc>
                <a:spcPct val="120000"/>
              </a:lnSpc>
              <a:spcBef>
                <a:spcPts val="0"/>
              </a:spcBef>
            </a:pPr>
            <a:r>
              <a:rPr lang="en-US" dirty="0"/>
              <a:t>These criteria will calculate values for every attribute. The values are sorted, and attributes are placed in the tree by following the order </a:t>
            </a:r>
          </a:p>
          <a:p>
            <a:pPr lvl="1">
              <a:lnSpc>
                <a:spcPct val="120000"/>
              </a:lnSpc>
              <a:spcBef>
                <a:spcPts val="0"/>
              </a:spcBef>
            </a:pPr>
            <a:r>
              <a:rPr lang="en-US" dirty="0"/>
              <a:t>Attribute with a high value(in case of information gain) is placed at the root.</a:t>
            </a:r>
          </a:p>
          <a:p>
            <a:pPr lvl="1">
              <a:lnSpc>
                <a:spcPct val="120000"/>
              </a:lnSpc>
              <a:spcBef>
                <a:spcPts val="0"/>
              </a:spcBef>
            </a:pPr>
            <a:r>
              <a:rPr lang="en-US" dirty="0"/>
              <a:t>While using Information Gain as a criterion, we assume attributes to be categorical, and </a:t>
            </a:r>
          </a:p>
          <a:p>
            <a:pPr lvl="1">
              <a:lnSpc>
                <a:spcPct val="120000"/>
              </a:lnSpc>
              <a:spcBef>
                <a:spcPts val="0"/>
              </a:spcBef>
            </a:pPr>
            <a:r>
              <a:rPr lang="en-US" dirty="0"/>
              <a:t>For the </a:t>
            </a:r>
            <a:r>
              <a:rPr lang="en-US" dirty="0" err="1"/>
              <a:t>Gini</a:t>
            </a:r>
            <a:r>
              <a:rPr lang="en-US" dirty="0"/>
              <a:t> index, attributes are assumed to be continuous.</a:t>
            </a:r>
          </a:p>
          <a:p>
            <a:pPr>
              <a:lnSpc>
                <a:spcPct val="120000"/>
              </a:lnSpc>
              <a:spcBef>
                <a:spcPts val="0"/>
              </a:spcBef>
            </a:pPr>
            <a:endParaRPr lang="en-US" dirty="0"/>
          </a:p>
        </p:txBody>
      </p:sp>
    </p:spTree>
    <p:extLst>
      <p:ext uri="{BB962C8B-B14F-4D97-AF65-F5344CB8AC3E}">
        <p14:creationId xmlns:p14="http://schemas.microsoft.com/office/powerpoint/2010/main" val="153607065"/>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6FAEC0E0-4ABC-4077-8922-293239654AB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28228</TotalTime>
  <Words>1840</Words>
  <Application>Microsoft Office PowerPoint</Application>
  <PresentationFormat>Widescreen</PresentationFormat>
  <Paragraphs>340</Paragraphs>
  <Slides>53</Slides>
  <Notes>3</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53</vt:i4>
      </vt:variant>
    </vt:vector>
  </HeadingPairs>
  <TitlesOfParts>
    <vt:vector size="63" baseType="lpstr">
      <vt:lpstr>Arial</vt:lpstr>
      <vt:lpstr>Calibri</vt:lpstr>
      <vt:lpstr>Cambria Math</vt:lpstr>
      <vt:lpstr>charter</vt:lpstr>
      <vt:lpstr>Gill Sans MT</vt:lpstr>
      <vt:lpstr>Google Sans</vt:lpstr>
      <vt:lpstr>Sitka Subheading (Headings)</vt:lpstr>
      <vt:lpstr>Times New Roman</vt:lpstr>
      <vt:lpstr>Wingdings</vt:lpstr>
      <vt:lpstr>Custom Design</vt:lpstr>
      <vt:lpstr>Outline</vt:lpstr>
      <vt:lpstr>Decision Trees </vt:lpstr>
      <vt:lpstr>Basic Principles</vt:lpstr>
      <vt:lpstr>Binary decisions</vt:lpstr>
      <vt:lpstr>Binary decisions</vt:lpstr>
      <vt:lpstr>DECISION TREE REPRESENTATION</vt:lpstr>
      <vt:lpstr>How do Decision Trees work?</vt:lpstr>
      <vt:lpstr>How do Decision Trees work?</vt:lpstr>
      <vt:lpstr>Attribute Selection Measures </vt:lpstr>
      <vt:lpstr>Entropy</vt:lpstr>
      <vt:lpstr>Entropy</vt:lpstr>
      <vt:lpstr>Information gain</vt:lpstr>
      <vt:lpstr>Information gain</vt:lpstr>
      <vt:lpstr>Important Terminology</vt:lpstr>
      <vt:lpstr>Decision Tree Algorithm </vt:lpstr>
      <vt:lpstr>Decision Tree Algorithm </vt:lpstr>
      <vt:lpstr>Classification using the ID3 algorithm</vt:lpstr>
      <vt:lpstr>Calculations</vt:lpstr>
      <vt:lpstr>Step 2: Calculate average weighted entropy for each attribute</vt:lpstr>
      <vt:lpstr>Step 2: Calculate average weighted entropy for each attribute (Cont…)</vt:lpstr>
      <vt:lpstr>Step 2: Calculate average weighted entropy for each attribute (Cont…)</vt:lpstr>
      <vt:lpstr>Step 2: Calculate average weighted entropy for each attribute (Cont…)</vt:lpstr>
      <vt:lpstr>Step3: Find the information gain: Outlook</vt:lpstr>
      <vt:lpstr>Gain: Temperature</vt:lpstr>
      <vt:lpstr>Gain: Humidity</vt:lpstr>
      <vt:lpstr>Gain: Wind</vt:lpstr>
      <vt:lpstr>Information gain</vt:lpstr>
      <vt:lpstr>Finding Root Node</vt:lpstr>
      <vt:lpstr>PowerPoint Presentation</vt:lpstr>
      <vt:lpstr>Calculate IG of Temperature</vt:lpstr>
      <vt:lpstr>Calculate IG of Humidity</vt:lpstr>
      <vt:lpstr>Calculate IG of Windy</vt:lpstr>
      <vt:lpstr>Information gain</vt:lpstr>
      <vt:lpstr>Calculate IG of Temperature</vt:lpstr>
      <vt:lpstr>Calculate IG of Humidity</vt:lpstr>
      <vt:lpstr>Calculate IG of Windy</vt:lpstr>
      <vt:lpstr>Information gain</vt:lpstr>
      <vt:lpstr>A decision tree for the concept PlayTennis</vt:lpstr>
      <vt:lpstr>CART Algorithm</vt:lpstr>
      <vt:lpstr>Gini Index</vt:lpstr>
      <vt:lpstr>Example</vt:lpstr>
      <vt:lpstr>Find Gini Index</vt:lpstr>
      <vt:lpstr>PowerPoint Presentation</vt:lpstr>
      <vt:lpstr>Sample DT</vt:lpstr>
      <vt:lpstr>PowerPoint Presentation</vt:lpstr>
      <vt:lpstr>PowerPoint Presentation</vt:lpstr>
      <vt:lpstr>Partition at Minimum Gini Index Values </vt:lpstr>
      <vt:lpstr>Prediction using CARTs </vt:lpstr>
      <vt:lpstr>Prediction using CARTs</vt:lpstr>
      <vt:lpstr>Pruning: Getting an Optimal Decision tree </vt:lpstr>
      <vt:lpstr>Pruning </vt:lpstr>
      <vt:lpstr>Pruning </vt:lpstr>
      <vt:lpstr>Thank You</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ASMR</dc:creator>
  <dc:description>2010 animated abstract template from Presentationpro.com</dc:description>
  <cp:lastModifiedBy>Microsoft account</cp:lastModifiedBy>
  <cp:revision>2091</cp:revision>
  <cp:lastPrinted>2015-09-22T10:17:55Z</cp:lastPrinted>
  <dcterms:created xsi:type="dcterms:W3CDTF">2014-11-02T19:18:20Z</dcterms:created>
  <dcterms:modified xsi:type="dcterms:W3CDTF">2024-03-23T20:35:23Z</dcterms:modified>
  <cp:category>2010 abstract</cp:category>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TC018813529991</vt:lpwstr>
  </property>
</Properties>
</file>